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E97F-AC8A-4F66-A279-575900F9F92E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A9363-9D31-4B10-B08F-52684DD07EAB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E97F-AC8A-4F66-A279-575900F9F92E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A9363-9D31-4B10-B08F-52684DD07EA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E97F-AC8A-4F66-A279-575900F9F92E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A9363-9D31-4B10-B08F-52684DD07EA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E97F-AC8A-4F66-A279-575900F9F92E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A9363-9D31-4B10-B08F-52684DD07EA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E97F-AC8A-4F66-A279-575900F9F92E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7AA9363-9D31-4B10-B08F-52684DD07EA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E97F-AC8A-4F66-A279-575900F9F92E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A9363-9D31-4B10-B08F-52684DD07EA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E97F-AC8A-4F66-A279-575900F9F92E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A9363-9D31-4B10-B08F-52684DD07EA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E97F-AC8A-4F66-A279-575900F9F92E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A9363-9D31-4B10-B08F-52684DD07EA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E97F-AC8A-4F66-A279-575900F9F92E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A9363-9D31-4B10-B08F-52684DD07EA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E97F-AC8A-4F66-A279-575900F9F92E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A9363-9D31-4B10-B08F-52684DD07EA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pt-B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E97F-AC8A-4F66-A279-575900F9F92E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A9363-9D31-4B10-B08F-52684DD07EA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9AAE97F-AC8A-4F66-A279-575900F9F92E}" type="datetimeFigureOut">
              <a:rPr lang="pt-PT" smtClean="0"/>
              <a:pPr/>
              <a:t>09-05-2012</a:t>
            </a:fld>
            <a:endParaRPr lang="pt-PT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7AA9363-9D31-4B10-B08F-52684DD07EA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857224" y="500042"/>
            <a:ext cx="77153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pt-PT" sz="2000" b="1" i="1" dirty="0" smtClean="0">
                <a:latin typeface="Arial Black" pitchFamily="34" charset="0"/>
              </a:rPr>
              <a:t> Ola chamo-me Tiago, tenho 13 anos e vivo na     </a:t>
            </a:r>
            <a:r>
              <a:rPr lang="pt-PT" sz="2000" b="1" i="1" dirty="0" smtClean="0">
                <a:latin typeface="Arial Black" pitchFamily="34" charset="0"/>
              </a:rPr>
              <a:t>Horta</a:t>
            </a:r>
            <a:r>
              <a:rPr lang="pt-PT" sz="2000" b="1" i="1" dirty="0" smtClean="0">
                <a:latin typeface="Arial Black" pitchFamily="34" charset="0"/>
              </a:rPr>
              <a:t>. Tudo  começou na primária, na escola da vista alegre, começando a reciclar, plantar arvores e muito mais. Foi aí que comecei a minha ligação </a:t>
            </a:r>
            <a:r>
              <a:rPr lang="pt-PT" sz="2000" b="1" i="1" dirty="0" smtClean="0">
                <a:latin typeface="Arial Black" pitchFamily="34" charset="0"/>
              </a:rPr>
              <a:t>com a </a:t>
            </a:r>
            <a:r>
              <a:rPr lang="pt-PT" sz="2000" b="1" i="1" dirty="0" smtClean="0">
                <a:latin typeface="Arial Black" pitchFamily="34" charset="0"/>
              </a:rPr>
              <a:t>natureza</a:t>
            </a:r>
            <a:r>
              <a:rPr lang="pt-PT" sz="2000" b="1" i="1" dirty="0" smtClean="0">
                <a:latin typeface="Arial Black" pitchFamily="34" charset="0"/>
              </a:rPr>
              <a:t>, a não deitar lixo no chão. Também puseram lá na escola uma coisa que era de compostagem que era para por as cascas de frutas e folha secas</a:t>
            </a:r>
            <a:r>
              <a:rPr lang="pt-PT" sz="2000" dirty="0" smtClean="0"/>
              <a:t>.</a:t>
            </a:r>
            <a:endParaRPr lang="pt-PT" sz="2000" dirty="0"/>
          </a:p>
        </p:txBody>
      </p:sp>
      <p:pic>
        <p:nvPicPr>
          <p:cNvPr id="11266" name="Picture 2" descr="http://t3.gstatic.com/images?q=tbn:ANd9GcRvooPiz-NnirpMiODRSFtjDgl8xXqS4pt9HK5nOjSlzBaWZ2h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333182">
            <a:off x="1000100" y="3111760"/>
            <a:ext cx="2000264" cy="25841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268" name="Picture 4" descr="http://t2.gstatic.com/images?q=tbn:ANd9GcSA1d1fPxo7zxpprisIIqv4tJYSdYBufYDhw04aJ6FGz-q1sE8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8986">
            <a:off x="5286380" y="3143248"/>
            <a:ext cx="1943100" cy="23526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714348" y="571480"/>
            <a:ext cx="75724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pt-PT" sz="2000" b="1" i="1" dirty="0" smtClean="0">
                <a:latin typeface="Arial Black" pitchFamily="34" charset="0"/>
              </a:rPr>
              <a:t>Agora, no 3º ciclo ja é mais diferente, a gente não planta mas sim vamos apanhar lixo na aula de cidadania.  Na escola temos os ecopontos e também a caixa de compostagem. Eu, lá em, casa </a:t>
            </a:r>
            <a:r>
              <a:rPr lang="pt-PT" sz="2000" b="1" i="1" smtClean="0">
                <a:latin typeface="Arial Black" pitchFamily="34" charset="0"/>
              </a:rPr>
              <a:t>não faço </a:t>
            </a:r>
            <a:r>
              <a:rPr lang="pt-PT" sz="2000" b="1" i="1" dirty="0" smtClean="0">
                <a:latin typeface="Arial Black" pitchFamily="34" charset="0"/>
              </a:rPr>
              <a:t>reciclagem.</a:t>
            </a:r>
            <a:endParaRPr lang="pt-PT" sz="2000" b="1" i="1" dirty="0">
              <a:latin typeface="Arial Black" pitchFamily="34" charset="0"/>
            </a:endParaRPr>
          </a:p>
        </p:txBody>
      </p:sp>
      <p:pic>
        <p:nvPicPr>
          <p:cNvPr id="14338" name="Picture 2" descr="http://t1.gstatic.com/images?q=tbn:ANd9GcRahuNgBgmKxFSR9SpEQzBG6wg7bmZ7Sg9Lfv4PKspXHgywpjQ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073272">
            <a:off x="571678" y="3343843"/>
            <a:ext cx="2789047" cy="20890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340" name="Picture 4" descr="http://t3.gstatic.com/images?q=tbn:ANd9GcTSTcGZwZTZ4UnunQNyQx7oOBzcsXPekaqhFRm1jO1xmBSjKd6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99341">
            <a:off x="4737471" y="3480352"/>
            <a:ext cx="3857652" cy="25670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p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Áp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p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133</TotalTime>
  <Words>121</Words>
  <Application>Microsoft Office PowerPoint</Application>
  <PresentationFormat>Apresentação no Ecrã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3" baseType="lpstr">
      <vt:lpstr>Ápice</vt:lpstr>
      <vt:lpstr>Diapositivo 1</vt:lpstr>
      <vt:lpstr>Diapositivo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Lia</dc:creator>
  <cp:lastModifiedBy>win 7</cp:lastModifiedBy>
  <cp:revision>14</cp:revision>
  <dcterms:created xsi:type="dcterms:W3CDTF">2012-02-22T20:04:07Z</dcterms:created>
  <dcterms:modified xsi:type="dcterms:W3CDTF">2012-05-09T21:31:35Z</dcterms:modified>
</cp:coreProperties>
</file>