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72" r:id="rId1"/>
  </p:sldMasterIdLst>
  <p:sldIdLst>
    <p:sldId id="257" r:id="rId2"/>
    <p:sldId id="256" r:id="rId3"/>
    <p:sldId id="259" r:id="rId4"/>
    <p:sldId id="258" r:id="rId5"/>
  </p:sldIdLst>
  <p:sldSz cx="9144000" cy="6858000" type="screen4x3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 smtClean="0"/>
              <a:t>Faça clique para editar o estilo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23BB9-C9CA-42FF-A187-019E68FCEF74}" type="datetimeFigureOut">
              <a:rPr lang="pt-PT" smtClean="0"/>
              <a:pPr/>
              <a:t>10-05-2012</a:t>
            </a:fld>
            <a:endParaRPr lang="pt-PT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4E55475-EFFE-4B5A-B5A3-17CE675DA690}" type="slidenum">
              <a:rPr lang="pt-PT" smtClean="0"/>
              <a:pPr/>
              <a:t>‹nº›</a:t>
            </a:fld>
            <a:endParaRPr lang="pt-PT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t-PT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23BB9-C9CA-42FF-A187-019E68FCEF74}" type="datetimeFigureOut">
              <a:rPr lang="pt-PT" smtClean="0"/>
              <a:pPr/>
              <a:t>10-05-2012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55475-EFFE-4B5A-B5A3-17CE675DA690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23BB9-C9CA-42FF-A187-019E68FCEF74}" type="datetimeFigureOut">
              <a:rPr lang="pt-PT" smtClean="0"/>
              <a:pPr/>
              <a:t>10-05-2012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55475-EFFE-4B5A-B5A3-17CE675DA690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23BB9-C9CA-42FF-A187-019E68FCEF74}" type="datetimeFigureOut">
              <a:rPr lang="pt-PT" smtClean="0"/>
              <a:pPr/>
              <a:t>10-05-2012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55475-EFFE-4B5A-B5A3-17CE675DA690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23BB9-C9CA-42FF-A187-019E68FCEF74}" type="datetimeFigureOut">
              <a:rPr lang="pt-PT" smtClean="0"/>
              <a:pPr/>
              <a:t>10-05-2012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55475-EFFE-4B5A-B5A3-17CE675DA690}" type="slidenum">
              <a:rPr lang="pt-PT" smtClean="0"/>
              <a:pPr/>
              <a:t>‹nº›</a:t>
            </a:fld>
            <a:endParaRPr lang="pt-PT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23BB9-C9CA-42FF-A187-019E68FCEF74}" type="datetimeFigureOut">
              <a:rPr lang="pt-PT" smtClean="0"/>
              <a:pPr/>
              <a:t>10-05-2012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55475-EFFE-4B5A-B5A3-17CE675DA690}" type="slidenum">
              <a:rPr lang="pt-PT" smtClean="0"/>
              <a:pPr/>
              <a:t>‹nº›</a:t>
            </a:fld>
            <a:endParaRPr lang="pt-PT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23BB9-C9CA-42FF-A187-019E68FCEF74}" type="datetimeFigureOut">
              <a:rPr lang="pt-PT" smtClean="0"/>
              <a:pPr/>
              <a:t>10-05-2012</a:t>
            </a:fld>
            <a:endParaRPr lang="pt-P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55475-EFFE-4B5A-B5A3-17CE675DA690}" type="slidenum">
              <a:rPr lang="pt-PT" smtClean="0"/>
              <a:pPr/>
              <a:t>‹nº›</a:t>
            </a:fld>
            <a:endParaRPr lang="pt-PT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23BB9-C9CA-42FF-A187-019E68FCEF74}" type="datetimeFigureOut">
              <a:rPr lang="pt-PT" smtClean="0"/>
              <a:pPr/>
              <a:t>10-05-2012</a:t>
            </a:fld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55475-EFFE-4B5A-B5A3-17CE675DA690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23BB9-C9CA-42FF-A187-019E68FCEF74}" type="datetimeFigureOut">
              <a:rPr lang="pt-PT" smtClean="0"/>
              <a:pPr/>
              <a:t>10-05-2012</a:t>
            </a:fld>
            <a:endParaRPr lang="pt-P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55475-EFFE-4B5A-B5A3-17CE675DA690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23BB9-C9CA-42FF-A187-019E68FCEF74}" type="datetimeFigureOut">
              <a:rPr lang="pt-PT" smtClean="0"/>
              <a:pPr/>
              <a:t>10-05-2012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55475-EFFE-4B5A-B5A3-17CE675DA690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PT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23BB9-C9CA-42FF-A187-019E68FCEF74}" type="datetimeFigureOut">
              <a:rPr lang="pt-PT" smtClean="0"/>
              <a:pPr/>
              <a:t>10-05-2012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55475-EFFE-4B5A-B5A3-17CE675DA690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C5623BB9-C9CA-42FF-A187-019E68FCEF74}" type="datetimeFigureOut">
              <a:rPr lang="pt-PT" smtClean="0"/>
              <a:pPr/>
              <a:t>10-05-2012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14E55475-EFFE-4B5A-B5A3-17CE675DA690}" type="slidenum">
              <a:rPr lang="pt-PT" smtClean="0"/>
              <a:pPr/>
              <a:t>‹nº›</a:t>
            </a:fld>
            <a:endParaRPr lang="pt-PT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3419872" y="1700808"/>
            <a:ext cx="554461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AUTOBIOGRAFIA AMBIENTAL</a:t>
            </a:r>
            <a:endParaRPr lang="pt-PT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5796136" y="5877272"/>
            <a:ext cx="25562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/>
              <a:t>Trabalho realizado por:</a:t>
            </a:r>
          </a:p>
          <a:p>
            <a:r>
              <a:rPr lang="pt-PT" dirty="0"/>
              <a:t> </a:t>
            </a:r>
            <a:r>
              <a:rPr lang="pt-PT" dirty="0" smtClean="0"/>
              <a:t>            Sofia Silva, nº17</a:t>
            </a:r>
          </a:p>
          <a:p>
            <a:r>
              <a:rPr lang="pt-PT" dirty="0" smtClean="0"/>
              <a:t>                      8ºF</a:t>
            </a:r>
            <a:endParaRPr lang="pt-PT" dirty="0"/>
          </a:p>
        </p:txBody>
      </p:sp>
      <p:sp>
        <p:nvSpPr>
          <p:cNvPr id="7" name="CaixaDeTexto 6"/>
          <p:cNvSpPr txBox="1"/>
          <p:nvPr/>
        </p:nvSpPr>
        <p:spPr>
          <a:xfrm>
            <a:off x="1043608" y="260648"/>
            <a:ext cx="540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000" dirty="0" smtClean="0"/>
              <a:t>Escola Secundária Manuel de Arriaga</a:t>
            </a:r>
            <a:endParaRPr lang="pt-PT" sz="20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864096" cy="168231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CaixaDeTexto 7"/>
          <p:cNvSpPr txBox="1"/>
          <p:nvPr/>
        </p:nvSpPr>
        <p:spPr>
          <a:xfrm>
            <a:off x="611560" y="6381328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/>
              <a:t>16 de Fevereiro de 2012</a:t>
            </a:r>
            <a:endParaRPr lang="pt-PT" dirty="0"/>
          </a:p>
        </p:txBody>
      </p:sp>
      <p:pic>
        <p:nvPicPr>
          <p:cNvPr id="4097" name="Picture 1" descr="C:\Documents and Settings\SOFIA\Os meus documentos\As minhas imagens\Fotos\Volta à caldeira com a tia Humberta ano 2010\100_265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19206" y="2852936"/>
            <a:ext cx="3769283" cy="282681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754971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323528" y="667717"/>
            <a:ext cx="8604448" cy="5447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t-PT" sz="3600" dirty="0" smtClean="0">
              <a:latin typeface="Cooper Black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oper Black" pitchFamily="18" charset="0"/>
                <a:ea typeface="Calibri" pitchFamily="34" charset="0"/>
                <a:cs typeface="Times New Roman" pitchFamily="18" charset="0"/>
              </a:rPr>
              <a:t>AUTOBIOGRAFIA AMBIENTAL</a:t>
            </a:r>
          </a:p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sz="2400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ea typeface="Calibri" pitchFamily="34" charset="0"/>
                <a:cs typeface="Times New Roman" pitchFamily="18" charset="0"/>
              </a:rPr>
              <a:t>No primeiro ciclo fui com a minha escola ao Jardim Botânico, plantei </a:t>
            </a:r>
            <a:r>
              <a:rPr kumimoji="0" lang="pt-PT" sz="2400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 pitchFamily="34" charset="0"/>
                <a:cs typeface="Times New Roman" pitchFamily="18" charset="0"/>
              </a:rPr>
              <a:t>á</a:t>
            </a:r>
            <a:r>
              <a:rPr kumimoji="0" lang="pt-PT" sz="2400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ea typeface="Calibri" pitchFamily="34" charset="0"/>
                <a:cs typeface="Times New Roman" pitchFamily="18" charset="0"/>
              </a:rPr>
              <a:t>rvores e o senhor que estava l</a:t>
            </a:r>
            <a:r>
              <a:rPr kumimoji="0" lang="pt-PT" sz="2400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 pitchFamily="34" charset="0"/>
                <a:cs typeface="Times New Roman" pitchFamily="18" charset="0"/>
              </a:rPr>
              <a:t>á</a:t>
            </a:r>
            <a:r>
              <a:rPr kumimoji="0" lang="pt-PT" sz="2400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ea typeface="Calibri" pitchFamily="34" charset="0"/>
                <a:cs typeface="Times New Roman" pitchFamily="18" charset="0"/>
              </a:rPr>
              <a:t> explicou-nos como plantar </a:t>
            </a:r>
            <a:r>
              <a:rPr kumimoji="0" lang="pt-PT" sz="2400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 pitchFamily="34" charset="0"/>
                <a:cs typeface="Times New Roman" pitchFamily="18" charset="0"/>
              </a:rPr>
              <a:t>á</a:t>
            </a:r>
            <a:r>
              <a:rPr kumimoji="0" lang="pt-PT" sz="2400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ea typeface="Calibri" pitchFamily="34" charset="0"/>
                <a:cs typeface="Times New Roman" pitchFamily="18" charset="0"/>
              </a:rPr>
              <a:t>rvores e reciclar corretamente. Ainda no primeiro ciclo a minha escola participou no projeto </a:t>
            </a:r>
            <a:r>
              <a:rPr kumimoji="0" lang="pt-PT" sz="2400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 pitchFamily="34" charset="0"/>
                <a:cs typeface="Times New Roman" pitchFamily="18" charset="0"/>
              </a:rPr>
              <a:t>“</a:t>
            </a:r>
            <a:r>
              <a:rPr kumimoji="0" lang="pt-PT" sz="2400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ea typeface="Calibri" pitchFamily="34" charset="0"/>
                <a:cs typeface="Times New Roman" pitchFamily="18" charset="0"/>
              </a:rPr>
              <a:t>Os 3R</a:t>
            </a:r>
            <a:r>
              <a:rPr kumimoji="0" lang="pt-PT" sz="2400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 pitchFamily="34" charset="0"/>
                <a:cs typeface="Times New Roman" pitchFamily="18" charset="0"/>
              </a:rPr>
              <a:t>’</a:t>
            </a:r>
            <a:r>
              <a:rPr kumimoji="0" lang="pt-PT" sz="2400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ea typeface="Calibri" pitchFamily="34" charset="0"/>
                <a:cs typeface="Times New Roman" pitchFamily="18" charset="0"/>
              </a:rPr>
              <a:t>s de Escola em Escola</a:t>
            </a:r>
            <a:r>
              <a:rPr kumimoji="0" lang="pt-PT" sz="2400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 pitchFamily="34" charset="0"/>
                <a:cs typeface="Times New Roman" pitchFamily="18" charset="0"/>
              </a:rPr>
              <a:t>”</a:t>
            </a:r>
            <a:r>
              <a:rPr kumimoji="0" lang="pt-PT" sz="2400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ea typeface="Calibri" pitchFamily="34" charset="0"/>
                <a:cs typeface="Times New Roman" pitchFamily="18" charset="0"/>
              </a:rPr>
              <a:t>, da Câmara Municipal da Horta, e conseguimos juntar 476kg de papel e o n</a:t>
            </a:r>
            <a:r>
              <a:rPr kumimoji="0" lang="pt-PT" sz="2400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kumimoji="0" lang="pt-PT" sz="2400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ea typeface="Calibri" pitchFamily="34" charset="0"/>
                <a:cs typeface="Times New Roman" pitchFamily="18" charset="0"/>
              </a:rPr>
              <a:t>vel 2 no </a:t>
            </a:r>
            <a:r>
              <a:rPr kumimoji="0" lang="pt-PT" sz="2400" b="1" i="0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ea typeface="Calibri" pitchFamily="34" charset="0"/>
                <a:cs typeface="Times New Roman" pitchFamily="18" charset="0"/>
              </a:rPr>
              <a:t>compostor</a:t>
            </a:r>
            <a:r>
              <a:rPr kumimoji="0" lang="pt-PT" sz="2400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ea typeface="Calibri" pitchFamily="34" charset="0"/>
                <a:cs typeface="Times New Roman" pitchFamily="18" charset="0"/>
              </a:rPr>
              <a:t>. Tamb</a:t>
            </a:r>
            <a:r>
              <a:rPr kumimoji="0" lang="pt-PT" sz="2400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pt-PT" sz="2400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ea typeface="Calibri" pitchFamily="34" charset="0"/>
                <a:cs typeface="Times New Roman" pitchFamily="18" charset="0"/>
              </a:rPr>
              <a:t>m faz</a:t>
            </a:r>
            <a:r>
              <a:rPr kumimoji="0" lang="pt-PT" sz="2400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kumimoji="0" lang="pt-PT" sz="2400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ea typeface="Calibri" pitchFamily="34" charset="0"/>
                <a:cs typeface="Times New Roman" pitchFamily="18" charset="0"/>
              </a:rPr>
              <a:t>amos </a:t>
            </a:r>
            <a:r>
              <a:rPr kumimoji="0" lang="pt-PT" sz="2400" b="1" i="0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ea typeface="Calibri" pitchFamily="34" charset="0"/>
                <a:cs typeface="Times New Roman" pitchFamily="18" charset="0"/>
              </a:rPr>
              <a:t>combustagem</a:t>
            </a:r>
            <a:r>
              <a:rPr kumimoji="0" lang="pt-PT" sz="2400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ea typeface="Calibri" pitchFamily="34" charset="0"/>
                <a:cs typeface="Times New Roman" pitchFamily="18" charset="0"/>
              </a:rPr>
              <a:t> e reciclagem.</a:t>
            </a:r>
            <a:endParaRPr kumimoji="0" lang="pt-PT" sz="2400" b="1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sz="2400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ea typeface="Calibri" pitchFamily="34" charset="0"/>
                <a:cs typeface="Times New Roman" pitchFamily="18" charset="0"/>
              </a:rPr>
              <a:t>	No segundo ciclo, faz</a:t>
            </a:r>
            <a:r>
              <a:rPr kumimoji="0" lang="pt-PT" sz="2400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kumimoji="0" lang="pt-PT" sz="2400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ea typeface="Calibri" pitchFamily="34" charset="0"/>
                <a:cs typeface="Times New Roman" pitchFamily="18" charset="0"/>
              </a:rPr>
              <a:t>amos a limpeza </a:t>
            </a:r>
            <a:r>
              <a:rPr kumimoji="0" lang="pt-PT" sz="2400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 pitchFamily="34" charset="0"/>
                <a:cs typeface="Times New Roman" pitchFamily="18" charset="0"/>
              </a:rPr>
              <a:t>à</a:t>
            </a:r>
            <a:r>
              <a:rPr kumimoji="0" lang="pt-PT" sz="2400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ea typeface="Calibri" pitchFamily="34" charset="0"/>
                <a:cs typeface="Times New Roman" pitchFamily="18" charset="0"/>
              </a:rPr>
              <a:t> escola, depois separ</a:t>
            </a:r>
            <a:r>
              <a:rPr kumimoji="0" lang="pt-PT" sz="2400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 pitchFamily="34" charset="0"/>
                <a:cs typeface="Times New Roman" pitchFamily="18" charset="0"/>
              </a:rPr>
              <a:t>á</a:t>
            </a:r>
            <a:r>
              <a:rPr kumimoji="0" lang="pt-PT" sz="2400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ea typeface="Calibri" pitchFamily="34" charset="0"/>
                <a:cs typeface="Times New Roman" pitchFamily="18" charset="0"/>
              </a:rPr>
              <a:t>vamos o lixo (vidro para o vidrão, papel para o papelão e pl</a:t>
            </a:r>
            <a:r>
              <a:rPr kumimoji="0" lang="pt-PT" sz="2400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 pitchFamily="34" charset="0"/>
                <a:cs typeface="Times New Roman" pitchFamily="18" charset="0"/>
              </a:rPr>
              <a:t>á</a:t>
            </a:r>
            <a:r>
              <a:rPr kumimoji="0" lang="pt-PT" sz="2400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ea typeface="Calibri" pitchFamily="34" charset="0"/>
                <a:cs typeface="Times New Roman" pitchFamily="18" charset="0"/>
              </a:rPr>
              <a:t>stico para </a:t>
            </a:r>
            <a:r>
              <a:rPr kumimoji="0" lang="pt-PT" sz="2400" b="1" i="0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ea typeface="Calibri" pitchFamily="34" charset="0"/>
                <a:cs typeface="Times New Roman" pitchFamily="18" charset="0"/>
              </a:rPr>
              <a:t>embalão</a:t>
            </a:r>
            <a:r>
              <a:rPr kumimoji="0" lang="pt-PT" sz="2400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ea typeface="Calibri" pitchFamily="34" charset="0"/>
                <a:cs typeface="Times New Roman" pitchFamily="18" charset="0"/>
              </a:rPr>
              <a:t>).</a:t>
            </a:r>
            <a:endParaRPr kumimoji="0" lang="pt-PT" sz="2400" b="1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6536" y="-568901"/>
            <a:ext cx="10017969" cy="79208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26943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ângulo 3"/>
          <p:cNvSpPr/>
          <p:nvPr/>
        </p:nvSpPr>
        <p:spPr>
          <a:xfrm>
            <a:off x="251520" y="2204864"/>
            <a:ext cx="871296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49263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PT" sz="2400" b="1" dirty="0" smtClean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ea typeface="Calibri" pitchFamily="34" charset="0"/>
                <a:cs typeface="Times New Roman" pitchFamily="18" charset="0"/>
              </a:rPr>
              <a:t>	</a:t>
            </a:r>
            <a:r>
              <a:rPr lang="pt-PT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 pitchFamily="34" charset="0"/>
                <a:cs typeface="Times New Roman" pitchFamily="18" charset="0"/>
              </a:rPr>
              <a:t>Há</a:t>
            </a:r>
            <a:r>
              <a:rPr lang="pt-PT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pt-PT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ea typeface="Calibri" pitchFamily="34" charset="0"/>
                <a:cs typeface="Times New Roman" pitchFamily="18" charset="0"/>
              </a:rPr>
              <a:t>um ano, no verão, desci e dei a volta </a:t>
            </a:r>
            <a:r>
              <a:rPr lang="pt-PT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 pitchFamily="34" charset="0"/>
                <a:cs typeface="Times New Roman" pitchFamily="18" charset="0"/>
              </a:rPr>
              <a:t>à</a:t>
            </a:r>
            <a:r>
              <a:rPr lang="pt-PT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ea typeface="Calibri" pitchFamily="34" charset="0"/>
                <a:cs typeface="Times New Roman" pitchFamily="18" charset="0"/>
              </a:rPr>
              <a:t> caldeira e gostei muito, pois não estava polu</a:t>
            </a:r>
            <a:r>
              <a:rPr lang="pt-PT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lang="pt-PT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ea typeface="Calibri" pitchFamily="34" charset="0"/>
                <a:cs typeface="Times New Roman" pitchFamily="18" charset="0"/>
              </a:rPr>
              <a:t>da e dava para ouvir a Natureza</a:t>
            </a:r>
            <a:r>
              <a:rPr lang="pt-PT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 pitchFamily="34" charset="0"/>
                <a:cs typeface="Times New Roman" pitchFamily="18" charset="0"/>
              </a:rPr>
              <a:t>…</a:t>
            </a:r>
            <a:endParaRPr lang="pt-PT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  <a:p>
            <a:pPr lvl="0" indent="449263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PT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ea typeface="Calibri" pitchFamily="34" charset="0"/>
                <a:cs typeface="Times New Roman" pitchFamily="18" charset="0"/>
              </a:rPr>
              <a:t>	Tamb</a:t>
            </a:r>
            <a:r>
              <a:rPr lang="pt-PT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lang="pt-PT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ea typeface="Calibri" pitchFamily="34" charset="0"/>
                <a:cs typeface="Times New Roman" pitchFamily="18" charset="0"/>
              </a:rPr>
              <a:t>m </a:t>
            </a:r>
            <a:r>
              <a:rPr lang="pt-PT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 pitchFamily="34" charset="0"/>
                <a:cs typeface="Times New Roman" pitchFamily="18" charset="0"/>
              </a:rPr>
              <a:t>há</a:t>
            </a:r>
            <a:r>
              <a:rPr lang="pt-PT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pt-PT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ea typeface="Calibri" pitchFamily="34" charset="0"/>
                <a:cs typeface="Times New Roman" pitchFamily="18" charset="0"/>
              </a:rPr>
              <a:t>um ano fiz o percurso das levadas e gostei muito, era tudo verde!</a:t>
            </a:r>
            <a:endParaRPr lang="pt-PT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  <a:p>
            <a:pPr lvl="0" indent="449263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PT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ea typeface="Calibri" pitchFamily="34" charset="0"/>
                <a:cs typeface="Times New Roman" pitchFamily="18" charset="0"/>
              </a:rPr>
              <a:t>	Agora, no terceiro ciclo tamb</a:t>
            </a:r>
            <a:r>
              <a:rPr lang="pt-PT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lang="pt-PT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ea typeface="Calibri" pitchFamily="34" charset="0"/>
                <a:cs typeface="Times New Roman" pitchFamily="18" charset="0"/>
              </a:rPr>
              <a:t>m fazemos reciclagem e limpamos a escola uma vez por per</a:t>
            </a:r>
            <a:r>
              <a:rPr lang="pt-PT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lang="pt-PT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ea typeface="Calibri" pitchFamily="34" charset="0"/>
                <a:cs typeface="Times New Roman" pitchFamily="18" charset="0"/>
              </a:rPr>
              <a:t>odo. Fomos ao Centro de Triagem e a senhora que estava lá explicou-nos como é que os resíduos eram separados e embalados, para depois irem para o Continente.</a:t>
            </a:r>
            <a:endParaRPr lang="pt-PT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  <a:p>
            <a:pPr lvl="0" indent="449263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PT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ea typeface="Calibri" pitchFamily="34" charset="0"/>
                <a:cs typeface="Times New Roman" pitchFamily="18" charset="0"/>
              </a:rPr>
              <a:t>	Habitualmente, em casa, não fa</a:t>
            </a:r>
            <a:r>
              <a:rPr lang="pt-PT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 pitchFamily="34" charset="0"/>
                <a:cs typeface="Times New Roman" pitchFamily="18" charset="0"/>
              </a:rPr>
              <a:t>ç</a:t>
            </a:r>
            <a:r>
              <a:rPr lang="pt-PT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ea typeface="Calibri" pitchFamily="34" charset="0"/>
                <a:cs typeface="Times New Roman" pitchFamily="18" charset="0"/>
              </a:rPr>
              <a:t>o reciclagem, mas por onde vou não deixo lixo no chão.</a:t>
            </a:r>
            <a:endParaRPr lang="pt-PT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5" name="Rectângulo 4"/>
          <p:cNvSpPr/>
          <p:nvPr/>
        </p:nvSpPr>
        <p:spPr>
          <a:xfrm>
            <a:off x="539552" y="1124744"/>
            <a:ext cx="802989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indent="449263" algn="just" fontAlgn="base">
              <a:spcBef>
                <a:spcPct val="0"/>
              </a:spcBef>
              <a:spcAft>
                <a:spcPct val="0"/>
              </a:spcAft>
            </a:pPr>
            <a:r>
              <a:rPr lang="pt-PT" sz="3600" dirty="0" smtClean="0">
                <a:latin typeface="Cooper Black" pitchFamily="18" charset="0"/>
                <a:ea typeface="Calibri" pitchFamily="34" charset="0"/>
                <a:cs typeface="Times New Roman" pitchFamily="18" charset="0"/>
              </a:rPr>
              <a:t>AUTOBIOGRAFIA AMBIENTAL</a:t>
            </a: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0632" y="-574071"/>
            <a:ext cx="9180512" cy="6885384"/>
          </a:xfrm>
          <a:prstGeom prst="rect">
            <a:avLst/>
          </a:prstGeom>
        </p:spPr>
      </p:pic>
      <p:sp>
        <p:nvSpPr>
          <p:cNvPr id="2" name="CaixaDeTexto 1"/>
          <p:cNvSpPr txBox="1"/>
          <p:nvPr/>
        </p:nvSpPr>
        <p:spPr>
          <a:xfrm>
            <a:off x="7255225" y="6402459"/>
            <a:ext cx="13316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000" dirty="0" smtClean="0">
                <a:latin typeface="Brush Script MT" pitchFamily="66" charset="0"/>
              </a:rPr>
              <a:t>Sofia Silva</a:t>
            </a:r>
            <a:endParaRPr lang="pt-PT" sz="2000" dirty="0">
              <a:latin typeface="Brush Script MT" pitchFamily="66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415326"/>
            <a:ext cx="3048000" cy="2286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sp>
        <p:nvSpPr>
          <p:cNvPr id="6" name="CaixaDeTexto 5"/>
          <p:cNvSpPr txBox="1"/>
          <p:nvPr/>
        </p:nvSpPr>
        <p:spPr>
          <a:xfrm rot="21214011">
            <a:off x="6313629" y="2854802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dirty="0" smtClean="0"/>
              <a:t>Levadas</a:t>
            </a:r>
            <a:endParaRPr lang="pt-PT" dirty="0"/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168" y="3336603"/>
            <a:ext cx="3048000" cy="2286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0" name="CaixaDeTexto 9"/>
          <p:cNvSpPr txBox="1"/>
          <p:nvPr/>
        </p:nvSpPr>
        <p:spPr>
          <a:xfrm rot="21134044">
            <a:off x="1413047" y="6102465"/>
            <a:ext cx="24966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dirty="0" smtClean="0"/>
              <a:t>Caldeira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099605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Personalizado 7">
      <a:dk1>
        <a:srgbClr val="241F00"/>
      </a:dk1>
      <a:lt1>
        <a:sysClr val="window" lastClr="FFFFFF"/>
      </a:lt1>
      <a:dk2>
        <a:srgbClr val="92D050"/>
      </a:dk2>
      <a:lt2>
        <a:srgbClr val="E5E9F7"/>
      </a:lt2>
      <a:accent1>
        <a:srgbClr val="92D050"/>
      </a:accent1>
      <a:accent2>
        <a:srgbClr val="3754B6"/>
      </a:accent2>
      <a:accent3>
        <a:srgbClr val="899CDB"/>
      </a:accent3>
      <a:accent4>
        <a:srgbClr val="899CDB"/>
      </a:accent4>
      <a:accent5>
        <a:srgbClr val="39378D"/>
      </a:accent5>
      <a:accent6>
        <a:srgbClr val="680039"/>
      </a:accent6>
      <a:hlink>
        <a:srgbClr val="0000FF"/>
      </a:hlink>
      <a:folHlink>
        <a:srgbClr val="800080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106</TotalTime>
  <Words>102</Words>
  <Application>Microsoft Office PowerPoint</Application>
  <PresentationFormat>Apresentação no Ecrã (4:3)</PresentationFormat>
  <Paragraphs>19</Paragraphs>
  <Slides>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dos diapositivos</vt:lpstr>
      </vt:variant>
      <vt:variant>
        <vt:i4>4</vt:i4>
      </vt:variant>
    </vt:vector>
  </HeadingPairs>
  <TitlesOfParts>
    <vt:vector size="5" baseType="lpstr">
      <vt:lpstr>Executive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Alunos</dc:creator>
  <cp:lastModifiedBy>Prof</cp:lastModifiedBy>
  <cp:revision>16</cp:revision>
  <dcterms:created xsi:type="dcterms:W3CDTF">2012-02-02T11:20:12Z</dcterms:created>
  <dcterms:modified xsi:type="dcterms:W3CDTF">2012-05-10T11:47:02Z</dcterms:modified>
</cp:coreProperties>
</file>