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62" r:id="rId2"/>
    <p:sldId id="256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E0D7C-7F8F-4833-8CC7-1EF62EE4CD15}" type="datetimeFigureOut">
              <a:rPr lang="pt-PT" smtClean="0"/>
              <a:t>09-05-2012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BC305-4C89-4024-9DF9-54877D2C4FE9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BC305-4C89-4024-9DF9-54877D2C4FE9}" type="slidenum">
              <a:rPr lang="pt-PT" smtClean="0"/>
              <a:t>6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CB20-2D05-461D-A304-48E6BF6408B9}" type="datetimeFigureOut">
              <a:rPr lang="pt-PT" smtClean="0"/>
              <a:pPr/>
              <a:t>09-05-2012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CA5B-BDDF-4BA0-882D-DBE39BADD17A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CB20-2D05-461D-A304-48E6BF6408B9}" type="datetimeFigureOut">
              <a:rPr lang="pt-PT" smtClean="0"/>
              <a:pPr/>
              <a:t>09-05-2012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CA5B-BDDF-4BA0-882D-DBE39BADD17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CB20-2D05-461D-A304-48E6BF6408B9}" type="datetimeFigureOut">
              <a:rPr lang="pt-PT" smtClean="0"/>
              <a:pPr/>
              <a:t>09-05-2012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CA5B-BDDF-4BA0-882D-DBE39BADD17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CB20-2D05-461D-A304-48E6BF6408B9}" type="datetimeFigureOut">
              <a:rPr lang="pt-PT" smtClean="0"/>
              <a:pPr/>
              <a:t>09-05-2012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CA5B-BDDF-4BA0-882D-DBE39BADD17A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CB20-2D05-461D-A304-48E6BF6408B9}" type="datetimeFigureOut">
              <a:rPr lang="pt-PT" smtClean="0"/>
              <a:pPr/>
              <a:t>09-05-2012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CA5B-BDDF-4BA0-882D-DBE39BADD17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CB20-2D05-461D-A304-48E6BF6408B9}" type="datetimeFigureOut">
              <a:rPr lang="pt-PT" smtClean="0"/>
              <a:pPr/>
              <a:t>09-05-2012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CA5B-BDDF-4BA0-882D-DBE39BADD17A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CB20-2D05-461D-A304-48E6BF6408B9}" type="datetimeFigureOut">
              <a:rPr lang="pt-PT" smtClean="0"/>
              <a:pPr/>
              <a:t>09-05-2012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CA5B-BDDF-4BA0-882D-DBE39BADD17A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CB20-2D05-461D-A304-48E6BF6408B9}" type="datetimeFigureOut">
              <a:rPr lang="pt-PT" smtClean="0"/>
              <a:pPr/>
              <a:t>09-05-2012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CA5B-BDDF-4BA0-882D-DBE39BADD17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CB20-2D05-461D-A304-48E6BF6408B9}" type="datetimeFigureOut">
              <a:rPr lang="pt-PT" smtClean="0"/>
              <a:pPr/>
              <a:t>09-05-2012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CA5B-BDDF-4BA0-882D-DBE39BADD17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CB20-2D05-461D-A304-48E6BF6408B9}" type="datetimeFigureOut">
              <a:rPr lang="pt-PT" smtClean="0"/>
              <a:pPr/>
              <a:t>09-05-2012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CA5B-BDDF-4BA0-882D-DBE39BADD17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CB20-2D05-461D-A304-48E6BF6408B9}" type="datetimeFigureOut">
              <a:rPr lang="pt-PT" smtClean="0"/>
              <a:pPr/>
              <a:t>09-05-2012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CA5B-BDDF-4BA0-882D-DBE39BADD17A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7DECB20-2D05-461D-A304-48E6BF6408B9}" type="datetimeFigureOut">
              <a:rPr lang="pt-PT" smtClean="0"/>
              <a:pPr/>
              <a:t>09-05-2012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352CA5B-BDDF-4BA0-882D-DBE39BADD17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245424" cy="1617360"/>
          </a:xfrm>
        </p:spPr>
        <p:txBody>
          <a:bodyPr>
            <a:noAutofit/>
          </a:bodyPr>
          <a:lstStyle/>
          <a:p>
            <a:r>
              <a:rPr lang="pt-PT" sz="6000" b="1" dirty="0" smtClean="0"/>
              <a:t>Autobiografia Ambiental</a:t>
            </a:r>
            <a:endParaRPr lang="pt-PT" sz="6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17032"/>
            <a:ext cx="3168352" cy="2895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58103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853650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188640"/>
            <a:ext cx="6400800" cy="1224136"/>
          </a:xfrm>
          <a:solidFill>
            <a:schemeClr val="bg2">
              <a:lumMod val="75000"/>
            </a:schemeClr>
          </a:solidFill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PT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AUTOBIOGRAFIA  AMBIENTAL</a:t>
            </a:r>
            <a:endParaRPr lang="pt-PT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71389" y="1991862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400" b="1" dirty="0" smtClean="0"/>
              <a:t>No verão, eu fui fazer um piquenique na Fajã. Quando la chegámos íamos lanchar mas havia muito lixo. Então, como queríamos lanchar tivemos que limpar o lixo, depois de estar limpo nós fizemos o nosso piquenique e depois de lancharmos, também limpamos o nosso lixo.</a:t>
            </a:r>
            <a:endParaRPr lang="pt-PT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149080"/>
            <a:ext cx="1847850" cy="246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60" y="4524379"/>
            <a:ext cx="1885032" cy="22327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143612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64896" cy="1143000"/>
          </a:xfrm>
          <a:solidFill>
            <a:schemeClr val="bg2">
              <a:lumMod val="75000"/>
            </a:schemeClr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pt-PT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AUTOBIOGRAFIA AMBIENTAL</a:t>
            </a:r>
            <a:r>
              <a:rPr lang="pt-PT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pt-PT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pt-PT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>
          <a:xfrm>
            <a:off x="395536" y="1995067"/>
            <a:ext cx="6400800" cy="3474720"/>
          </a:xfrm>
        </p:spPr>
        <p:txBody>
          <a:bodyPr>
            <a:noAutofit/>
          </a:bodyPr>
          <a:lstStyle/>
          <a:p>
            <a:pPr lvl="1" algn="just"/>
            <a:r>
              <a:rPr lang="pt-PT" sz="2400" b="1" dirty="0"/>
              <a:t>Eu fazia reciclagem porque tinha uma menina em minha casa que adorava </a:t>
            </a:r>
            <a:r>
              <a:rPr lang="pt-PT" sz="2400" b="1" dirty="0" smtClean="0"/>
              <a:t>fazer reciclagem, porque tinha aprendido </a:t>
            </a:r>
            <a:r>
              <a:rPr lang="pt-PT" sz="2400" b="1" dirty="0"/>
              <a:t>na escola a reciclar, e por causa do meu irmão que </a:t>
            </a:r>
            <a:r>
              <a:rPr lang="pt-PT" sz="2400" b="1" dirty="0" smtClean="0"/>
              <a:t>também gosta </a:t>
            </a:r>
            <a:r>
              <a:rPr lang="pt-PT" sz="2400" b="1" dirty="0"/>
              <a:t>de fazer reciclagem.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05064"/>
            <a:ext cx="1857375" cy="2457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4347963"/>
            <a:ext cx="2216083" cy="2114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911431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128792" cy="1143000"/>
          </a:xfrm>
          <a:solidFill>
            <a:schemeClr val="bg2">
              <a:lumMod val="75000"/>
            </a:schemeClr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pt-PT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AUTOBIOGRAFIA  AMBIENTAL</a:t>
            </a:r>
            <a:endParaRPr lang="pt-PT" sz="3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>
          <a:xfrm>
            <a:off x="539552" y="2132856"/>
            <a:ext cx="6400800" cy="3474720"/>
          </a:xfrm>
        </p:spPr>
        <p:txBody>
          <a:bodyPr>
            <a:noAutofit/>
          </a:bodyPr>
          <a:lstStyle/>
          <a:p>
            <a:pPr algn="just"/>
            <a:r>
              <a:rPr lang="pt-PT" sz="2400" b="1" dirty="0"/>
              <a:t>Quando estou num lugar onde haja natureza, por exemplo: flores, relva e paisagens lindas e se está sujo eu limpo porque gosto de estar em ambientes agradáveis e limpos.</a:t>
            </a:r>
          </a:p>
          <a:p>
            <a:pPr algn="just"/>
            <a:r>
              <a:rPr lang="pt-PT" sz="2400" b="1" dirty="0"/>
              <a:t>Eu gosto de jardins para poder apanhar flores, mas o único problema </a:t>
            </a:r>
            <a:r>
              <a:rPr lang="pt-PT" sz="2400" b="1" dirty="0" smtClean="0"/>
              <a:t>são </a:t>
            </a:r>
            <a:r>
              <a:rPr lang="pt-PT" sz="2400" b="1" dirty="0"/>
              <a:t>os bichos porque eles saltam ou voam para cima de nós e dão muita comichão.</a:t>
            </a:r>
          </a:p>
          <a:p>
            <a:pPr algn="just"/>
            <a:endParaRPr lang="pt-PT" sz="2400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149080"/>
            <a:ext cx="1847850" cy="247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903" y="2132856"/>
            <a:ext cx="2112235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4067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488832" cy="1143000"/>
          </a:xfrm>
          <a:solidFill>
            <a:schemeClr val="bg2">
              <a:lumMod val="75000"/>
            </a:schemeClr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pt-PT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AUTOBIOGRAFIA  AMBIENTAL</a:t>
            </a:r>
            <a:endParaRPr lang="pt-PT" sz="3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>
          <a:xfrm>
            <a:off x="467544" y="2276872"/>
            <a:ext cx="6400800" cy="3474720"/>
          </a:xfrm>
        </p:spPr>
        <p:txBody>
          <a:bodyPr>
            <a:normAutofit/>
          </a:bodyPr>
          <a:lstStyle/>
          <a:p>
            <a:pPr lvl="2" algn="just"/>
            <a:r>
              <a:rPr lang="pt-PT" sz="2400" b="1" dirty="0"/>
              <a:t>O sítio que mais me marcou foram as levadas, porque é tudo natural: as flores, as arvores e ainda tem umas paisagens lindas</a:t>
            </a:r>
            <a:r>
              <a:rPr lang="pt-PT" sz="2400" b="1" dirty="0" smtClean="0"/>
              <a:t>.</a:t>
            </a:r>
            <a:endParaRPr lang="pt-PT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356992"/>
            <a:ext cx="2103115" cy="3171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87952"/>
            <a:ext cx="2912718" cy="2107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54284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488832" cy="1143000"/>
          </a:xfrm>
          <a:solidFill>
            <a:schemeClr val="bg2">
              <a:lumMod val="75000"/>
            </a:schemeClr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PT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AUTOBIOGRAFIA </a:t>
            </a:r>
            <a:r>
              <a:rPr lang="pt-PT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AMBIENTAL</a:t>
            </a:r>
            <a:endParaRPr lang="pt-PT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>
          <a:xfrm>
            <a:off x="395536" y="1988840"/>
            <a:ext cx="6400800" cy="3474720"/>
          </a:xfrm>
        </p:spPr>
        <p:txBody>
          <a:bodyPr/>
          <a:lstStyle/>
          <a:p>
            <a:pPr algn="just"/>
            <a:r>
              <a:rPr lang="pt-PT" sz="2400" b="1" dirty="0"/>
              <a:t>Eu desde a primária costumo fazer jogos e limpezas sobre a natureza e sobre a </a:t>
            </a:r>
            <a:r>
              <a:rPr lang="pt-PT" sz="2400" b="1" dirty="0" smtClean="0"/>
              <a:t>reciclagem. E, </a:t>
            </a:r>
            <a:r>
              <a:rPr lang="pt-PT" sz="2400" b="1" dirty="0"/>
              <a:t>enquanto estiver na </a:t>
            </a:r>
            <a:r>
              <a:rPr lang="pt-PT" sz="2400" b="1" dirty="0" smtClean="0"/>
              <a:t>escola, </a:t>
            </a:r>
            <a:r>
              <a:rPr lang="pt-PT" sz="2400" b="1" dirty="0"/>
              <a:t>vou ter de fazer atividades sobre a reciclagem e sobre a </a:t>
            </a:r>
            <a:r>
              <a:rPr lang="pt-PT" sz="2400" b="1" dirty="0" smtClean="0"/>
              <a:t>natureza.</a:t>
            </a:r>
          </a:p>
          <a:p>
            <a:pPr algn="just"/>
            <a:r>
              <a:rPr lang="pt-PT" sz="2400" b="1" dirty="0" smtClean="0"/>
              <a:t>Como por exemplo: a visita ao </a:t>
            </a:r>
            <a:r>
              <a:rPr lang="pt-PT" sz="2400" b="1" dirty="0"/>
              <a:t>c</a:t>
            </a:r>
            <a:r>
              <a:rPr lang="pt-PT" sz="2400" b="1" dirty="0" smtClean="0"/>
              <a:t>entro de triagem aos Açores.</a:t>
            </a:r>
            <a:endParaRPr lang="pt-P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56992"/>
            <a:ext cx="2232248" cy="33544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547367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389793"/>
            <a:ext cx="2748508" cy="40928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160623" y="6021288"/>
            <a:ext cx="1702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i="1" dirty="0" smtClean="0"/>
              <a:t>Rosana Cunha</a:t>
            </a:r>
          </a:p>
          <a:p>
            <a:r>
              <a:rPr lang="pt-PT" b="1" i="1" smtClean="0"/>
              <a:t>Nº16  </a:t>
            </a:r>
            <a:r>
              <a:rPr lang="pt-PT" b="1" i="1" dirty="0" smtClean="0"/>
              <a:t>8ºF</a:t>
            </a:r>
            <a:endParaRPr lang="pt-PT" b="1" i="1" dirty="0"/>
          </a:p>
        </p:txBody>
      </p:sp>
    </p:spTree>
    <p:extLst>
      <p:ext uri="{BB962C8B-B14F-4D97-AF65-F5344CB8AC3E}">
        <p14:creationId xmlns="" xmlns:p14="http://schemas.microsoft.com/office/powerpoint/2010/main" val="23193884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rbilhã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urbilh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urbilh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77</TotalTime>
  <Words>245</Words>
  <Application>Microsoft Office PowerPoint</Application>
  <PresentationFormat>Apresentação no Ecrã (4:3)</PresentationFormat>
  <Paragraphs>16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Turbilhão</vt:lpstr>
      <vt:lpstr>Diapositivo 1</vt:lpstr>
      <vt:lpstr>Diapositivo 2</vt:lpstr>
      <vt:lpstr>AUTOBIOGRAFIA AMBIENTAL </vt:lpstr>
      <vt:lpstr>AUTOBIOGRAFIA  AMBIENTAL</vt:lpstr>
      <vt:lpstr>AUTOBIOGRAFIA  AMBIENTAL</vt:lpstr>
      <vt:lpstr>AUTOBIOGRAFIA  AMBIENTAL</vt:lpstr>
      <vt:lpstr>Diapositivo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Alunos</dc:creator>
  <cp:lastModifiedBy>win 7</cp:lastModifiedBy>
  <cp:revision>11</cp:revision>
  <dcterms:created xsi:type="dcterms:W3CDTF">2012-02-02T11:31:47Z</dcterms:created>
  <dcterms:modified xsi:type="dcterms:W3CDTF">2012-05-09T22:03:23Z</dcterms:modified>
</cp:coreProperties>
</file>