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3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F368624-AA21-4B01-B9CE-0746D42EE1C5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EA5DEE8-7FC3-405F-B99F-020A8413FCA5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22029" y="188640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>
                <a:solidFill>
                  <a:srgbClr val="FFC000"/>
                </a:solidFill>
                <a:latin typeface="Arial Black" pitchFamily="34" charset="0"/>
              </a:rPr>
              <a:t>Periscópio</a:t>
            </a:r>
            <a:endParaRPr lang="pt-PT" sz="2400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501615" y="764704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 smtClean="0"/>
          </a:p>
          <a:p>
            <a:r>
              <a:rPr lang="pt-PT" dirty="0" smtClean="0"/>
              <a:t> </a:t>
            </a:r>
            <a:r>
              <a:rPr lang="pt-PT" dirty="0" smtClean="0">
                <a:solidFill>
                  <a:srgbClr val="FFFF00"/>
                </a:solidFill>
              </a:rPr>
              <a:t>Um periscópio básico usa dois espelhos paralelos, a certa distância um do outro. Os espelhos devem estar num ângulo de 45°, pois, caso contrário, a imagem não fica perfeita. Os raios de luz atingem o primeiro espelho, que os reflete para o segundo espelho; daí são novamente refletidos para o visor.</a:t>
            </a:r>
          </a:p>
          <a:p>
            <a:r>
              <a:rPr lang="pt-PT" dirty="0" smtClean="0"/>
              <a:t> </a:t>
            </a:r>
            <a:endParaRPr lang="pt-PT" dirty="0" smtClean="0">
              <a:solidFill>
                <a:srgbClr val="FFFF00"/>
              </a:solidFill>
            </a:endParaRPr>
          </a:p>
          <a:p>
            <a:r>
              <a:rPr lang="pt-PT" dirty="0" smtClean="0">
                <a:solidFill>
                  <a:srgbClr val="FFFF00"/>
                </a:solidFill>
              </a:rPr>
              <a:t> O trajeto completo da luz possui a forma da letra “Z”.</a:t>
            </a:r>
          </a:p>
          <a:p>
            <a:endParaRPr lang="pt-PT" dirty="0" smtClean="0"/>
          </a:p>
          <a:p>
            <a:r>
              <a:rPr lang="pt-PT" dirty="0" smtClean="0"/>
              <a:t> </a:t>
            </a:r>
            <a:r>
              <a:rPr lang="pt-PT" dirty="0" smtClean="0">
                <a:solidFill>
                  <a:srgbClr val="FFFF00"/>
                </a:solidFill>
              </a:rPr>
              <a:t>O nome vem do grego periskopein (ver em volta).</a:t>
            </a:r>
            <a:endParaRPr lang="pt-PT" dirty="0">
              <a:solidFill>
                <a:srgbClr val="FFFF00"/>
              </a:solidFill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499096" y="3574827"/>
            <a:ext cx="9041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solidFill>
                  <a:srgbClr val="FFFF00"/>
                </a:solidFill>
              </a:rPr>
              <a:t>Atualmente, o periscópio perdeu alguma da sua importância em favor do radar</a:t>
            </a:r>
            <a:endParaRPr lang="pt-PT" dirty="0">
              <a:solidFill>
                <a:srgbClr val="FFFF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93096"/>
            <a:ext cx="177165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27629"/>
            <a:ext cx="184785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79180"/>
            <a:ext cx="1330358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59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</TotalTime>
  <Words>102</Words>
  <Application>Microsoft Office PowerPoint</Application>
  <PresentationFormat>Apresentação no Ecrã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Vértice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2012-05-03T09:56:02Z</dcterms:created>
  <dcterms:modified xsi:type="dcterms:W3CDTF">2012-05-03T10:15:49Z</dcterms:modified>
</cp:coreProperties>
</file>