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D4384-FFF9-44AA-BDBC-73A89B81EF9A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6011F-8856-4A58-9F74-AF4FBC7C3C7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8160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pt-PT" smtClean="0"/>
              <a:t>Clique no ícone para adicionar uma imagem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0E79F2F0-7AC9-4721-8E94-DE83E8A0E18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1E8B65F4-C10E-4D5A-93D2-7A9F0B4C2C5F}" type="slidenum">
              <a:rPr lang="pt-PT" smtClean="0"/>
              <a:t>‹nº›</a:t>
            </a:fld>
            <a:endParaRPr lang="pt-PT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pt-PT" sz="6600" dirty="0" smtClean="0"/>
              <a:t>Periscópio </a:t>
            </a:r>
            <a:endParaRPr lang="pt-PT" sz="6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276872"/>
            <a:ext cx="3416284" cy="39406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01719" y="2276872"/>
            <a:ext cx="34563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dirty="0" smtClean="0"/>
              <a:t>Um periscópio básico utiliza dois espelhos paralelos, a certa distância um do outro. Os espelhos devem estar num ângulo de 45°, pois, caso contrário, a imagem não ficará perfeita. Os raios luminosos atingem o primeiro espelho, que os reflete para o segundo espelho; daí são novamente refletidos para o visor.</a:t>
            </a:r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6050400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Joana </a:t>
            </a:r>
          </a:p>
          <a:p>
            <a:r>
              <a:rPr lang="pt-PT" sz="1600" dirty="0" smtClean="0"/>
              <a:t>Petra </a:t>
            </a:r>
          </a:p>
          <a:p>
            <a:r>
              <a:rPr lang="pt-PT" sz="1600" dirty="0" smtClean="0"/>
              <a:t>Rosana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234918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Energi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TC102455610[[fn=Outono]]</Template>
  <TotalTime>11</TotalTime>
  <Words>63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Autumn</vt:lpstr>
      <vt:lpstr>Periscópio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Periscópio</dc:title>
  <dc:creator>Alunos</dc:creator>
  <cp:lastModifiedBy>Alunos</cp:lastModifiedBy>
  <cp:revision>2</cp:revision>
  <dcterms:created xsi:type="dcterms:W3CDTF">2012-05-03T09:46:37Z</dcterms:created>
  <dcterms:modified xsi:type="dcterms:W3CDTF">2012-05-03T10:01:59Z</dcterms:modified>
</cp:coreProperties>
</file>