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t-PT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7C8AAA-6D1B-4727-BAF4-F463C32A179B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C17646F-23FA-41EF-938B-B7B90ACC730A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2519211" y="179317"/>
            <a:ext cx="38779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Periscópio</a:t>
            </a:r>
            <a:endParaRPr lang="pt-PT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572000" y="551723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Escola Secundária Manuel de Arriaga</a:t>
            </a:r>
            <a:endParaRPr lang="pt-PT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16" y="3501008"/>
            <a:ext cx="3143250" cy="29622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899139" y="3501008"/>
            <a:ext cx="32225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Trabalho realizado por: </a:t>
            </a:r>
          </a:p>
          <a:p>
            <a:pPr algn="ctr"/>
            <a:r>
              <a:rPr lang="pt-PT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Emanuel Pinheiro, nº5</a:t>
            </a:r>
          </a:p>
          <a:p>
            <a:pPr algn="ctr"/>
            <a:r>
              <a:rPr lang="pt-PT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Diogo Coelho, nº7</a:t>
            </a:r>
          </a:p>
          <a:p>
            <a:pPr algn="ctr"/>
            <a:r>
              <a:rPr lang="pt-PT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Kevin Goulart, nº11</a:t>
            </a:r>
          </a:p>
          <a:p>
            <a:pPr algn="ctr"/>
            <a:endParaRPr lang="pt-PT" dirty="0" smtClean="0"/>
          </a:p>
          <a:p>
            <a:pPr algn="ctr"/>
            <a:r>
              <a:rPr lang="pt-PT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Cidadania</a:t>
            </a:r>
            <a:endParaRPr lang="pt-PT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33768" y="1253659"/>
            <a:ext cx="78488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>
                <a:solidFill>
                  <a:schemeClr val="bg1"/>
                </a:solidFill>
              </a:rPr>
              <a:t>O</a:t>
            </a:r>
            <a:r>
              <a:rPr lang="pt-PT" dirty="0" smtClean="0">
                <a:solidFill>
                  <a:schemeClr val="bg1"/>
                </a:solidFill>
              </a:rPr>
              <a:t> periscópio funciona por reflexão.</a:t>
            </a:r>
          </a:p>
          <a:p>
            <a:pPr algn="ctr"/>
            <a:r>
              <a:rPr lang="pt-PT" dirty="0" smtClean="0">
                <a:solidFill>
                  <a:schemeClr val="bg1"/>
                </a:solidFill>
              </a:rPr>
              <a:t>Fizemos um na disciplina de Físico-química quando estava-mos a dar a Física.</a:t>
            </a:r>
          </a:p>
          <a:p>
            <a:pPr algn="ctr"/>
            <a:r>
              <a:rPr lang="pt-PT" dirty="0" smtClean="0">
                <a:solidFill>
                  <a:schemeClr val="bg1"/>
                </a:solidFill>
              </a:rPr>
              <a:t>O periscópio resulta da reflexão dos espelhos em 45º como demonstra a figura.</a:t>
            </a:r>
          </a:p>
          <a:p>
            <a:pPr algn="ctr"/>
            <a:r>
              <a:rPr lang="pt-PT" dirty="0" smtClean="0">
                <a:solidFill>
                  <a:schemeClr val="bg1"/>
                </a:solidFill>
              </a:rPr>
              <a:t>O Periscópio é também conhecido pelo </a:t>
            </a:r>
            <a:r>
              <a:rPr lang="pt-PT" dirty="0" err="1" smtClean="0">
                <a:solidFill>
                  <a:schemeClr val="bg1"/>
                </a:solidFill>
              </a:rPr>
              <a:t>berinscópio</a:t>
            </a:r>
            <a:r>
              <a:rPr lang="pt-PT" dirty="0" smtClean="0">
                <a:solidFill>
                  <a:schemeClr val="bg1"/>
                </a:solidFill>
              </a:rPr>
              <a:t>.</a:t>
            </a:r>
          </a:p>
          <a:p>
            <a:pPr algn="ctr"/>
            <a:endParaRPr lang="pt-PT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807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</TotalTime>
  <Words>64</Words>
  <Application>Microsoft Office PowerPoint</Application>
  <PresentationFormat>Apresentação no Ecrã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Vértice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Alunos</dc:creator>
  <cp:lastModifiedBy>Alunos</cp:lastModifiedBy>
  <cp:revision>4</cp:revision>
  <dcterms:created xsi:type="dcterms:W3CDTF">2012-05-03T09:47:50Z</dcterms:created>
  <dcterms:modified xsi:type="dcterms:W3CDTF">2012-05-03T10:22:18Z</dcterms:modified>
</cp:coreProperties>
</file>