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ctângulo arredondado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ctângulo arredondado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28" name="Marcador de Posição d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49AE38F-28DD-40AF-9CC1-E86873BA359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17" name="Marcador de Posição do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PT"/>
          </a:p>
        </p:txBody>
      </p:sp>
      <p:sp>
        <p:nvSpPr>
          <p:cNvPr id="29" name="Marcador de Posição do Número do Diapositivo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816BBC51-4748-430A-AFAB-71E38FD1675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E38F-28DD-40AF-9CC1-E86873BA359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BC51-4748-430A-AFAB-71E38FD1675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E38F-28DD-40AF-9CC1-E86873BA359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BC51-4748-430A-AFAB-71E38FD1675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E38F-28DD-40AF-9CC1-E86873BA359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BC51-4748-430A-AFAB-71E38FD1675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E38F-28DD-40AF-9CC1-E86873BA359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BC51-4748-430A-AFAB-71E38FD1675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E38F-28DD-40AF-9CC1-E86873BA359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BC51-4748-430A-AFAB-71E38FD1675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26" name="Marcador de Posição d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9AE38F-28DD-40AF-9CC1-E86873BA359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6BBC51-4748-430A-AFAB-71E38FD16751}" type="slidenum">
              <a:rPr lang="pt-PT" smtClean="0"/>
              <a:t>‹nº›</a:t>
            </a:fld>
            <a:endParaRPr lang="pt-PT"/>
          </a:p>
        </p:txBody>
      </p:sp>
      <p:sp>
        <p:nvSpPr>
          <p:cNvPr id="28" name="Marcador de Posição do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49AE38F-28DD-40AF-9CC1-E86873BA359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816BBC51-4748-430A-AFAB-71E38FD1675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E38F-28DD-40AF-9CC1-E86873BA359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BC51-4748-430A-AFAB-71E38FD1675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E38F-28DD-40AF-9CC1-E86873BA359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BC51-4748-430A-AFAB-71E38FD1675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AE38F-28DD-40AF-9CC1-E86873BA359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BBC51-4748-430A-AFAB-71E38FD16751}" type="slidenum">
              <a:rPr lang="pt-PT" smtClean="0"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ctângulo arredondado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ctângulo arredondado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Marcador de Posição do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3" name="Marcador de Posição do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4" name="Marcador de Posição d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49AE38F-28DD-40AF-9CC1-E86873BA3592}" type="datetimeFigureOut">
              <a:rPr lang="pt-PT" smtClean="0"/>
              <a:t>03-05-2012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PT"/>
          </a:p>
        </p:txBody>
      </p:sp>
      <p:sp>
        <p:nvSpPr>
          <p:cNvPr id="23" name="Marcador de Posição do Número do Diapositivo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816BBC51-4748-430A-AFAB-71E38FD16751}" type="slidenum">
              <a:rPr lang="pt-PT" smtClean="0"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275856" y="14759"/>
            <a:ext cx="2736304" cy="822982"/>
          </a:xfrm>
        </p:spPr>
        <p:txBody>
          <a:bodyPr>
            <a:normAutofit/>
          </a:bodyPr>
          <a:lstStyle/>
          <a:p>
            <a:r>
              <a:rPr lang="pt-PT" dirty="0" smtClean="0">
                <a:latin typeface="Berlin Sans FB Demi" pitchFamily="34" charset="0"/>
              </a:rPr>
              <a:t>Periscópio    </a:t>
            </a:r>
            <a:endParaRPr lang="pt-PT" dirty="0">
              <a:latin typeface="Berlin Sans FB Demi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364088" y="4337720"/>
            <a:ext cx="3384376" cy="2520280"/>
          </a:xfrm>
        </p:spPr>
        <p:txBody>
          <a:bodyPr>
            <a:noAutofit/>
          </a:bodyPr>
          <a:lstStyle/>
          <a:p>
            <a:pPr algn="just"/>
            <a:r>
              <a:rPr lang="pt-PT" dirty="0">
                <a:solidFill>
                  <a:schemeClr val="tx1"/>
                </a:solidFill>
                <a:latin typeface="+mj-lt"/>
                <a:cs typeface="Aharoni" pitchFamily="2" charset="-79"/>
              </a:rPr>
              <a:t>Serve para </a:t>
            </a:r>
            <a:r>
              <a:rPr lang="pt-PT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ver </a:t>
            </a:r>
            <a:r>
              <a:rPr lang="pt-PT" dirty="0">
                <a:solidFill>
                  <a:schemeClr val="tx1"/>
                </a:solidFill>
                <a:latin typeface="+mj-lt"/>
                <a:cs typeface="Aharoni" pitchFamily="2" charset="-79"/>
              </a:rPr>
              <a:t>uma </a:t>
            </a:r>
            <a:r>
              <a:rPr lang="pt-PT" dirty="0" smtClean="0">
                <a:solidFill>
                  <a:schemeClr val="tx1"/>
                </a:solidFill>
                <a:latin typeface="+mj-lt"/>
                <a:cs typeface="Aharoni" pitchFamily="2" charset="-79"/>
              </a:rPr>
              <a:t>coisa a partir </a:t>
            </a:r>
            <a:r>
              <a:rPr lang="pt-PT" dirty="0">
                <a:solidFill>
                  <a:schemeClr val="tx1"/>
                </a:solidFill>
                <a:latin typeface="+mj-lt"/>
                <a:cs typeface="Aharoni" pitchFamily="2" charset="-79"/>
              </a:rPr>
              <a:t>de um ponto diverso de onde se encontra o observador.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89580"/>
            <a:ext cx="2808312" cy="2646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6" y="789580"/>
            <a:ext cx="2808312" cy="2646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ângulo 3"/>
          <p:cNvSpPr/>
          <p:nvPr/>
        </p:nvSpPr>
        <p:spPr>
          <a:xfrm>
            <a:off x="439027" y="3933056"/>
            <a:ext cx="392296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dirty="0" smtClean="0">
                <a:latin typeface="+mj-lt"/>
                <a:cs typeface="Aharoni" pitchFamily="2" charset="-79"/>
              </a:rPr>
              <a:t>Um periscópio básico utiliza dois espelhos paralelos, a certa distância um do outro. Os espelhos devem estar num ângulo de 45°, pois, caso contrário, a imagem não ficará perfeita. Os raios luminosos atingem o primeiro espelho, que os reflete para o segundo espelho; daí são novamente refletidos para o visor.</a:t>
            </a:r>
            <a:endParaRPr lang="pt-PT" dirty="0">
              <a:latin typeface="+mj-lt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747268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 pattern="rectang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</TotalTime>
  <Words>78</Words>
  <Application>Microsoft Office PowerPoint</Application>
  <PresentationFormat>Apresentação no Ecrã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Urbano</vt:lpstr>
      <vt:lpstr>Periscópio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Periscópio</dc:title>
  <dc:creator>Alunos</dc:creator>
  <cp:lastModifiedBy>Alunos</cp:lastModifiedBy>
  <cp:revision>3</cp:revision>
  <dcterms:created xsi:type="dcterms:W3CDTF">2012-05-03T09:45:41Z</dcterms:created>
  <dcterms:modified xsi:type="dcterms:W3CDTF">2012-05-03T10:11:11Z</dcterms:modified>
</cp:coreProperties>
</file>