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ângulo isósceles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D28249F-0D45-478B-BDF1-D5EA9A329BB3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D493D17-F9AD-4AB4-9772-81FD8298C77D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8249F-0D45-478B-BDF1-D5EA9A329BB3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3D17-F9AD-4AB4-9772-81FD8298C77D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8249F-0D45-478B-BDF1-D5EA9A329BB3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3D17-F9AD-4AB4-9772-81FD8298C77D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D28249F-0D45-478B-BDF1-D5EA9A329BB3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3D17-F9AD-4AB4-9772-81FD8298C77D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ângulo rectângu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ângulo isósceles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D28249F-0D45-478B-BDF1-D5EA9A329BB3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D493D17-F9AD-4AB4-9772-81FD8298C77D}" type="slidenum">
              <a:rPr lang="pt-PT" smtClean="0"/>
              <a:t>‹nº›</a:t>
            </a:fld>
            <a:endParaRPr lang="pt-PT"/>
          </a:p>
        </p:txBody>
      </p:sp>
      <p:cxnSp>
        <p:nvCxnSpPr>
          <p:cNvPr id="11" name="Conexão rect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xão rect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D28249F-0D45-478B-BDF1-D5EA9A329BB3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D493D17-F9AD-4AB4-9772-81FD8298C77D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D28249F-0D45-478B-BDF1-D5EA9A329BB3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D493D17-F9AD-4AB4-9772-81FD8298C77D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8249F-0D45-478B-BDF1-D5EA9A329BB3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93D17-F9AD-4AB4-9772-81FD8298C77D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D28249F-0D45-478B-BDF1-D5EA9A329BB3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D493D17-F9AD-4AB4-9772-81FD8298C77D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D28249F-0D45-478B-BDF1-D5EA9A329BB3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D493D17-F9AD-4AB4-9772-81FD8298C77D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D28249F-0D45-478B-BDF1-D5EA9A329BB3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D493D17-F9AD-4AB4-9772-81FD8298C77D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ângulo rectângu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exão rect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xão rect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D28249F-0D45-478B-BDF1-D5EA9A329BB3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D493D17-F9AD-4AB4-9772-81FD8298C77D}" type="slidenum">
              <a:rPr lang="pt-PT" smtClean="0"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pt-PT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</a:t>
            </a:r>
            <a:r>
              <a:rPr lang="pt-PT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eriscópio</a:t>
            </a:r>
            <a:endParaRPr lang="pt-PT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073170"/>
            <a:ext cx="78843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5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Catarina Mendonça </a:t>
            </a:r>
          </a:p>
          <a:p>
            <a:r>
              <a:rPr lang="pt-PT" sz="15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Sofia Silva </a:t>
            </a:r>
            <a:r>
              <a:rPr lang="pt-PT" sz="15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                            DISCIPLINA: FÍSICA</a:t>
            </a:r>
            <a:endParaRPr lang="pt-PT" sz="15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r>
              <a:rPr lang="pt-PT" sz="15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nºs: 4, 17</a:t>
            </a:r>
            <a:endParaRPr lang="pt-PT" sz="15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1028" name="Picture 4" descr="http://cepa.if.usp.br/e-fisica/imagens/otica/basico/cap04/periscopi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628800"/>
            <a:ext cx="3647606" cy="3437593"/>
          </a:xfrm>
          <a:prstGeom prst="rect">
            <a:avLst/>
          </a:prstGeom>
          <a:ln w="2286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ângulo 4"/>
          <p:cNvSpPr/>
          <p:nvPr/>
        </p:nvSpPr>
        <p:spPr>
          <a:xfrm>
            <a:off x="251520" y="1264072"/>
            <a:ext cx="493204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 smtClean="0"/>
              <a:t>	</a:t>
            </a:r>
            <a:r>
              <a:rPr lang="pt-PT" sz="1600" dirty="0" smtClean="0"/>
              <a:t>O periscópio teve largo uso em guerras, para observar o movimento inimigo de dentro de vedações. É também chamado de berinscópio</a:t>
            </a:r>
            <a:r>
              <a:rPr lang="pt-PT" sz="1600" dirty="0" smtClean="0"/>
              <a:t>.</a:t>
            </a:r>
            <a:endParaRPr lang="pt-PT" sz="1600" dirty="0" smtClean="0"/>
          </a:p>
          <a:p>
            <a:pPr algn="just"/>
            <a:r>
              <a:rPr lang="pt-PT" sz="1600" dirty="0" smtClean="0"/>
              <a:t>	</a:t>
            </a:r>
            <a:endParaRPr lang="pt-PT" sz="1600" dirty="0" smtClean="0"/>
          </a:p>
          <a:p>
            <a:pPr algn="just"/>
            <a:r>
              <a:rPr lang="pt-PT" sz="1600" dirty="0" smtClean="0"/>
              <a:t>Um </a:t>
            </a:r>
            <a:r>
              <a:rPr lang="pt-PT" sz="1600" dirty="0" smtClean="0"/>
              <a:t>periscópio básico utiliza dois espelhos correspondentes, a certa distância um do outro. Os espelhos devem estar num ângulo de 45°, senão, a imagem não ficará perfeita. Os raios luminosos acertam o primeiro espelho, que os reflete para o segundo espelho, daí são novamente refletidos para o visor</a:t>
            </a:r>
            <a:r>
              <a:rPr lang="pt-PT" sz="1600" dirty="0" smtClean="0"/>
              <a:t>.</a:t>
            </a:r>
            <a:endParaRPr lang="pt-PT" sz="1600" dirty="0" smtClean="0"/>
          </a:p>
          <a:p>
            <a:pPr algn="just"/>
            <a:r>
              <a:rPr lang="pt-PT" sz="1600" dirty="0" smtClean="0"/>
              <a:t>	</a:t>
            </a:r>
            <a:endParaRPr lang="pt-PT" sz="1600" dirty="0" smtClean="0"/>
          </a:p>
          <a:p>
            <a:pPr algn="just"/>
            <a:r>
              <a:rPr lang="pt-PT" sz="1600" dirty="0"/>
              <a:t>	</a:t>
            </a:r>
            <a:r>
              <a:rPr lang="pt-PT" sz="1600" dirty="0" smtClean="0"/>
              <a:t>O </a:t>
            </a:r>
            <a:r>
              <a:rPr lang="pt-PT" sz="1600" dirty="0" smtClean="0"/>
              <a:t>percurso completo da luz tem a forma aproximada da letra "Z", onde por um dos limites a luz refletida pelos corpos a serem vistos entra, e pela outra ela acerta os olhos do observador, facilitando que este veja o que, a princípio, estaria fora do seu alcance de visão.</a:t>
            </a:r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139399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ergia">
  <a:themeElements>
    <a:clrScheme name="Energia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nergia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nergia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32</TotalTime>
  <Words>13</Words>
  <Application>Microsoft Office PowerPoint</Application>
  <PresentationFormat>Apresentação no Ecrã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Energia</vt:lpstr>
      <vt:lpstr>Periscópio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Periscópio</dc:title>
  <dc:creator>Alunos</dc:creator>
  <cp:lastModifiedBy>Alunos</cp:lastModifiedBy>
  <cp:revision>4</cp:revision>
  <dcterms:created xsi:type="dcterms:W3CDTF">2012-05-03T09:54:11Z</dcterms:created>
  <dcterms:modified xsi:type="dcterms:W3CDTF">2012-05-03T10:31:41Z</dcterms:modified>
</cp:coreProperties>
</file>