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398E83-ECFC-4F22-84D4-86F48D0E3491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335141F-69CB-40EF-83AA-F306E6A78E5A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767564">
            <a:off x="4811038" y="449251"/>
            <a:ext cx="4222619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pt-PT" sz="6600" b="1" cap="none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cs typeface="Arabic Typesetting" pitchFamily="66" charset="-78"/>
              </a:rPr>
              <a:t>O PERISCÓPIO</a:t>
            </a:r>
            <a:endParaRPr lang="pt-PT" sz="6600" b="1" cap="none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1" y="332656"/>
            <a:ext cx="4563043" cy="1584176"/>
          </a:xfrm>
        </p:spPr>
        <p:txBody>
          <a:bodyPr>
            <a:normAutofit/>
          </a:bodyPr>
          <a:lstStyle/>
          <a:p>
            <a:pPr algn="just"/>
            <a:r>
              <a:rPr lang="pt-PT" sz="1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O periscópio tem dois espelhos planos paralelos a um ângulo de 45°, para se poder ver a imagem definida.  a luz entra por um dos espelhos e reflete pelo outro e é novamente refletida para o visor.</a:t>
            </a:r>
          </a:p>
          <a:p>
            <a:pPr algn="just"/>
            <a:endParaRPr lang="pt-PT" sz="18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4139952" y="2074574"/>
            <a:ext cx="4573782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1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O CIENTISTA Simon lake foi quem inventou o primeiro periscópio no ano de 1902. E Sir Howard aperfeiçoou entre 1844 1931.</a:t>
            </a:r>
          </a:p>
          <a:p>
            <a:endParaRPr lang="pt-PT" sz="1800" dirty="0">
              <a:solidFill>
                <a:schemeClr val="tx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23527" y="4963874"/>
            <a:ext cx="4320479" cy="1683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1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Para que é que serve?</a:t>
            </a:r>
          </a:p>
          <a:p>
            <a:pPr algn="just"/>
            <a:r>
              <a:rPr lang="pt-PT" sz="1800" dirty="0" smtClean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utiliza-se </a:t>
            </a:r>
            <a:r>
              <a:rPr lang="pt-PT" sz="1800" dirty="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rPr>
              <a:t>para a observação de objetos a partir de trincheiras, carros de combate e, de um modo geral, a partir de locais protegidos.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31536"/>
            <a:ext cx="2533650" cy="1800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843932"/>
            <a:ext cx="2220838" cy="2798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2074574"/>
            <a:ext cx="2304256" cy="2304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231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34</TotalTime>
  <Words>98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Essencial</vt:lpstr>
      <vt:lpstr>O PERISCÓPIO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periscópio</dc:title>
  <dc:creator>Alunos</dc:creator>
  <cp:lastModifiedBy>Alunos</cp:lastModifiedBy>
  <cp:revision>4</cp:revision>
  <dcterms:created xsi:type="dcterms:W3CDTF">2012-05-03T09:49:11Z</dcterms:created>
  <dcterms:modified xsi:type="dcterms:W3CDTF">2012-05-03T10:23:46Z</dcterms:modified>
</cp:coreProperties>
</file>