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9144000" cy="6858000" type="screen4x3"/>
  <p:notesSz cx="6858000" cy="9144000"/>
  <p:defaultTextStyle>
    <a:defPPr>
      <a:defRPr lang="pt-P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riângulo rectângulo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ítulo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17" name="Subtítulo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pt-PT" smtClean="0"/>
              <a:t>Faça clique para editar o estilo</a:t>
            </a:r>
            <a:endParaRPr kumimoji="0" lang="en-US"/>
          </a:p>
        </p:txBody>
      </p:sp>
      <p:grpSp>
        <p:nvGrpSpPr>
          <p:cNvPr id="2" name="Grupo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orma livre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orma livre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orma livre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Conexão recta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Marcador de Posição da Data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CF484617-B243-46A0-A538-D8CD264F7C73}" type="datetimeFigureOut">
              <a:rPr lang="pt-PT" smtClean="0"/>
              <a:t>09-05-2012</a:t>
            </a:fld>
            <a:endParaRPr lang="pt-PT"/>
          </a:p>
        </p:txBody>
      </p:sp>
      <p:sp>
        <p:nvSpPr>
          <p:cNvPr id="19" name="Marcador de Posição do Rodapé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pt-PT"/>
          </a:p>
        </p:txBody>
      </p:sp>
      <p:sp>
        <p:nvSpPr>
          <p:cNvPr id="27" name="Marcador de Posição do Número do Diapositivo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2BF3316C-A721-456A-AFFE-B538323BF3E8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F484617-B243-46A0-A538-D8CD264F7C73}" type="datetimeFigureOut">
              <a:rPr lang="pt-PT" smtClean="0"/>
              <a:t>09-05-2012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BF3316C-A721-456A-AFFE-B538323BF3E8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F484617-B243-46A0-A538-D8CD264F7C73}" type="datetimeFigureOut">
              <a:rPr lang="pt-PT" smtClean="0"/>
              <a:t>09-05-2012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BF3316C-A721-456A-AFFE-B538323BF3E8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c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F484617-B243-46A0-A538-D8CD264F7C73}" type="datetimeFigureOut">
              <a:rPr lang="pt-PT" smtClean="0"/>
              <a:t>09-05-2012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BF3316C-A721-456A-AFFE-B538323BF3E8}" type="slidenum">
              <a:rPr lang="pt-PT" smtClean="0"/>
              <a:t>‹nº›</a:t>
            </a:fld>
            <a:endParaRPr lang="pt-PT"/>
          </a:p>
        </p:txBody>
      </p:sp>
      <p:sp>
        <p:nvSpPr>
          <p:cNvPr id="7" name="Título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pt-PT" smtClean="0"/>
              <a:t>Clique para editar os estilos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F484617-B243-46A0-A538-D8CD264F7C73}" type="datetimeFigureOut">
              <a:rPr lang="pt-PT" smtClean="0"/>
              <a:t>09-05-2012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BF3316C-A721-456A-AFFE-B538323BF3E8}" type="slidenum">
              <a:rPr lang="pt-PT" smtClean="0"/>
              <a:t>‹nº›</a:t>
            </a:fld>
            <a:endParaRPr lang="pt-PT"/>
          </a:p>
        </p:txBody>
      </p:sp>
      <p:sp>
        <p:nvSpPr>
          <p:cNvPr id="7" name="Divisa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Divisa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Posição de Conteúdo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F484617-B243-46A0-A538-D8CD264F7C73}" type="datetimeFigureOut">
              <a:rPr lang="pt-PT" smtClean="0"/>
              <a:t>09-05-2012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BF3316C-A721-456A-AFFE-B538323BF3E8}" type="slidenum">
              <a:rPr lang="pt-PT" smtClean="0"/>
              <a:t>‹nº›</a:t>
            </a:fld>
            <a:endParaRPr lang="pt-PT"/>
          </a:p>
        </p:txBody>
      </p:sp>
      <p:sp>
        <p:nvSpPr>
          <p:cNvPr id="8" name="Título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ção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pt-PT" smtClean="0"/>
              <a:t>Clique para editar os estilos</a:t>
            </a:r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pt-PT" smtClean="0"/>
              <a:t>Clique para editar os estilos</a:t>
            </a:r>
          </a:p>
        </p:txBody>
      </p:sp>
      <p:sp>
        <p:nvSpPr>
          <p:cNvPr id="5" name="Marcador de Posição de Conteúdo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6" name="Marcador de Posição de Conteúdo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7" name="Marcador de Posição d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F484617-B243-46A0-A538-D8CD264F7C73}" type="datetimeFigureOut">
              <a:rPr lang="pt-PT" smtClean="0"/>
              <a:t>09-05-2012</a:t>
            </a:fld>
            <a:endParaRPr lang="pt-PT"/>
          </a:p>
        </p:txBody>
      </p:sp>
      <p:sp>
        <p:nvSpPr>
          <p:cNvPr id="8" name="Marcador de Posição do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PT"/>
          </a:p>
        </p:txBody>
      </p:sp>
      <p:sp>
        <p:nvSpPr>
          <p:cNvPr id="9" name="Marcador de Posição do Número do Diapositivo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BF3316C-A721-456A-AFFE-B538323BF3E8}" type="slidenum">
              <a:rPr lang="pt-PT" smtClean="0"/>
              <a:t>‹nº›</a:t>
            </a:fld>
            <a:endParaRPr lang="pt-PT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Posição d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F484617-B243-46A0-A538-D8CD264F7C73}" type="datetimeFigureOut">
              <a:rPr lang="pt-PT" smtClean="0"/>
              <a:t>09-05-2012</a:t>
            </a:fld>
            <a:endParaRPr lang="pt-PT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PT"/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BF3316C-A721-456A-AFFE-B538323BF3E8}" type="slidenum">
              <a:rPr lang="pt-PT" smtClean="0"/>
              <a:t>‹nº›</a:t>
            </a:fld>
            <a:endParaRPr lang="pt-PT"/>
          </a:p>
        </p:txBody>
      </p:sp>
      <p:sp>
        <p:nvSpPr>
          <p:cNvPr id="6" name="Título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F484617-B243-46A0-A538-D8CD264F7C73}" type="datetimeFigureOut">
              <a:rPr lang="pt-PT" smtClean="0"/>
              <a:t>09-05-2012</a:t>
            </a:fld>
            <a:endParaRPr lang="pt-PT"/>
          </a:p>
        </p:txBody>
      </p:sp>
      <p:sp>
        <p:nvSpPr>
          <p:cNvPr id="3" name="Marcador de Posição do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PT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BF3316C-A721-456A-AFFE-B538323BF3E8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pt-PT" smtClean="0"/>
              <a:t>Clique para editar os estilos</a:t>
            </a:r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CF484617-B243-46A0-A538-D8CD264F7C73}" type="datetimeFigureOut">
              <a:rPr lang="pt-PT" smtClean="0"/>
              <a:t>09-05-2012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BF3316C-A721-456A-AFFE-B538323BF3E8}" type="slidenum">
              <a:rPr lang="pt-PT" smtClean="0"/>
              <a:t>‹nº›</a:t>
            </a:fld>
            <a:endParaRPr lang="pt-PT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pt-PT" smtClean="0"/>
              <a:t>Clique para editar os estilos</a:t>
            </a:r>
          </a:p>
        </p:txBody>
      </p:sp>
      <p:sp>
        <p:nvSpPr>
          <p:cNvPr id="3" name="Marcador de Posição da Imagem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pt-PT" smtClean="0"/>
              <a:t>Clique no ícone para adicionar uma imagem</a:t>
            </a:r>
            <a:endParaRPr kumimoji="0" lang="en-US" dirty="0"/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CF484617-B243-46A0-A538-D8CD264F7C73}" type="datetimeFigureOut">
              <a:rPr lang="pt-PT" smtClean="0"/>
              <a:t>09-05-2012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2BF3316C-A721-456A-AFFE-B538323BF3E8}" type="slidenum">
              <a:rPr lang="pt-PT" smtClean="0"/>
              <a:t>‹nº›</a:t>
            </a:fld>
            <a:endParaRPr lang="pt-PT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8" name="Forma livre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orma livre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Triângulo rectângulo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Conexão recta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Divisa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Divisa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orma livre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orma livre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Triângulo rectângulo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Conexão recta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Marcador de Posição do Título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0" name="Marcador de Posição do Texto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pt-PT" smtClean="0"/>
              <a:t>Clique para editar os estilos</a:t>
            </a:r>
          </a:p>
          <a:p>
            <a:pPr lvl="1" eaLnBrk="1" latinLnBrk="0" hangingPunct="1"/>
            <a:r>
              <a:rPr kumimoji="0" lang="pt-PT" smtClean="0"/>
              <a:t>Segundo nível</a:t>
            </a:r>
          </a:p>
          <a:p>
            <a:pPr lvl="2" eaLnBrk="1" latinLnBrk="0" hangingPunct="1"/>
            <a:r>
              <a:rPr kumimoji="0" lang="pt-PT" smtClean="0"/>
              <a:t>Terceiro nível</a:t>
            </a:r>
          </a:p>
          <a:p>
            <a:pPr lvl="3" eaLnBrk="1" latinLnBrk="0" hangingPunct="1"/>
            <a:r>
              <a:rPr kumimoji="0" lang="pt-PT" smtClean="0"/>
              <a:t>Quarto nível</a:t>
            </a:r>
          </a:p>
          <a:p>
            <a:pPr lvl="4" eaLnBrk="1" latinLnBrk="0" hangingPunct="1"/>
            <a:r>
              <a:rPr kumimoji="0" lang="pt-PT" smtClean="0"/>
              <a:t>Quinto nível</a:t>
            </a:r>
            <a:endParaRPr kumimoji="0" lang="en-US"/>
          </a:p>
        </p:txBody>
      </p:sp>
      <p:sp>
        <p:nvSpPr>
          <p:cNvPr id="10" name="Marcador de Posição da Data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CF484617-B243-46A0-A538-D8CD264F7C73}" type="datetimeFigureOut">
              <a:rPr lang="pt-PT" smtClean="0"/>
              <a:t>09-05-2012</a:t>
            </a:fld>
            <a:endParaRPr lang="pt-PT"/>
          </a:p>
        </p:txBody>
      </p:sp>
      <p:sp>
        <p:nvSpPr>
          <p:cNvPr id="22" name="Marcador de Posição do Rodapé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pt-PT"/>
          </a:p>
        </p:txBody>
      </p:sp>
      <p:sp>
        <p:nvSpPr>
          <p:cNvPr id="18" name="Marcador de Posição do Número do Diapositivo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2BF3316C-A721-456A-AFFE-B538323BF3E8}" type="slidenum">
              <a:rPr lang="pt-PT" smtClean="0"/>
              <a:t>‹nº›</a:t>
            </a:fld>
            <a:endParaRPr lang="pt-P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47664" y="0"/>
            <a:ext cx="5723468" cy="963994"/>
          </a:xfrm>
        </p:spPr>
        <p:txBody>
          <a:bodyPr>
            <a:noAutofit/>
          </a:bodyPr>
          <a:lstStyle/>
          <a:p>
            <a:r>
              <a:rPr lang="pt-PT" sz="6000" dirty="0" smtClean="0">
                <a:solidFill>
                  <a:schemeClr val="tx1"/>
                </a:solidFill>
                <a:latin typeface="Chiller" pitchFamily="82" charset="0"/>
              </a:rPr>
              <a:t>Autobiografia ambiental</a:t>
            </a:r>
            <a:endParaRPr lang="pt-PT" sz="6000" dirty="0">
              <a:solidFill>
                <a:schemeClr val="tx1"/>
              </a:solidFill>
              <a:latin typeface="Chiller" pitchFamily="82" charset="0"/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763688" y="944724"/>
            <a:ext cx="5712179" cy="2232248"/>
          </a:xfrm>
        </p:spPr>
        <p:txBody>
          <a:bodyPr>
            <a:noAutofit/>
          </a:bodyPr>
          <a:lstStyle/>
          <a:p>
            <a:pPr algn="just"/>
            <a:r>
              <a:rPr lang="pt-PT" sz="2400" dirty="0" smtClean="0">
                <a:solidFill>
                  <a:schemeClr val="tx1"/>
                </a:solidFill>
                <a:latin typeface="Comic Sans MS" pitchFamily="66" charset="0"/>
              </a:rPr>
              <a:t/>
            </a:r>
            <a:br>
              <a:rPr lang="pt-PT" sz="2400" dirty="0" smtClean="0">
                <a:solidFill>
                  <a:schemeClr val="tx1"/>
                </a:solidFill>
                <a:latin typeface="Comic Sans MS" pitchFamily="66" charset="0"/>
              </a:rPr>
            </a:br>
            <a:r>
              <a:rPr lang="pt-PT" sz="2400" dirty="0" smtClean="0">
                <a:solidFill>
                  <a:schemeClr val="tx1"/>
                </a:solidFill>
                <a:latin typeface="Comic Sans MS" pitchFamily="66" charset="0"/>
              </a:rPr>
              <a:t>Desde o </a:t>
            </a:r>
            <a:r>
              <a:rPr lang="pt-PT" sz="2400" dirty="0" smtClean="0">
                <a:solidFill>
                  <a:schemeClr val="tx1"/>
                </a:solidFill>
                <a:latin typeface="Comic Sans MS" pitchFamily="66" charset="0"/>
              </a:rPr>
              <a:t>primeiro </a:t>
            </a:r>
            <a:r>
              <a:rPr lang="pt-PT" sz="2400" dirty="0" smtClean="0">
                <a:solidFill>
                  <a:schemeClr val="tx1"/>
                </a:solidFill>
                <a:latin typeface="Comic Sans MS" pitchFamily="66" charset="0"/>
              </a:rPr>
              <a:t>ao </a:t>
            </a:r>
            <a:r>
              <a:rPr lang="pt-PT" sz="2400" dirty="0">
                <a:solidFill>
                  <a:schemeClr val="tx1"/>
                </a:solidFill>
                <a:latin typeface="Comic Sans MS" pitchFamily="66" charset="0"/>
              </a:rPr>
              <a:t>3 </a:t>
            </a:r>
            <a:r>
              <a:rPr lang="pt-PT" sz="2400" dirty="0" smtClean="0">
                <a:solidFill>
                  <a:schemeClr val="tx1"/>
                </a:solidFill>
                <a:latin typeface="Comic Sans MS" pitchFamily="66" charset="0"/>
              </a:rPr>
              <a:t>ciclo os </a:t>
            </a:r>
            <a:r>
              <a:rPr lang="pt-PT" sz="2400" dirty="0" smtClean="0">
                <a:solidFill>
                  <a:schemeClr val="tx1"/>
                </a:solidFill>
                <a:latin typeface="Comic Sans MS" pitchFamily="66" charset="0"/>
              </a:rPr>
              <a:t>3R’s </a:t>
            </a:r>
            <a:r>
              <a:rPr lang="pt-PT" sz="2400" dirty="0" smtClean="0">
                <a:solidFill>
                  <a:schemeClr val="tx1"/>
                </a:solidFill>
                <a:latin typeface="Comic Sans MS" pitchFamily="66" charset="0"/>
              </a:rPr>
              <a:t>têm me </a:t>
            </a:r>
            <a:r>
              <a:rPr lang="pt-PT" sz="2400" dirty="0" smtClean="0">
                <a:solidFill>
                  <a:schemeClr val="tx1"/>
                </a:solidFill>
                <a:latin typeface="Comic Sans MS" pitchFamily="66" charset="0"/>
              </a:rPr>
              <a:t>acompanhado. </a:t>
            </a:r>
            <a:r>
              <a:rPr lang="pt-PT" sz="2400" dirty="0" smtClean="0">
                <a:solidFill>
                  <a:schemeClr val="tx1"/>
                </a:solidFill>
                <a:latin typeface="Comic Sans MS" pitchFamily="66" charset="0"/>
              </a:rPr>
              <a:t>Desde pequeno que na nossa escola nos ensinaram a Reciclar, como se </a:t>
            </a:r>
            <a:r>
              <a:rPr lang="pt-PT" sz="2400" dirty="0" smtClean="0">
                <a:solidFill>
                  <a:schemeClr val="tx1"/>
                </a:solidFill>
                <a:latin typeface="Comic Sans MS" pitchFamily="66" charset="0"/>
              </a:rPr>
              <a:t>Recicla, </a:t>
            </a:r>
            <a:r>
              <a:rPr lang="pt-PT" sz="2400" dirty="0" smtClean="0">
                <a:solidFill>
                  <a:schemeClr val="tx1"/>
                </a:solidFill>
                <a:latin typeface="Comic Sans MS" pitchFamily="66" charset="0"/>
              </a:rPr>
              <a:t>as cores dos ecopontos, a fazer papel reciclado… </a:t>
            </a:r>
            <a:r>
              <a:rPr lang="pt-PT" sz="2400" dirty="0" smtClean="0">
                <a:solidFill>
                  <a:schemeClr val="tx1"/>
                </a:solidFill>
                <a:latin typeface="Comic Sans MS" pitchFamily="66" charset="0"/>
              </a:rPr>
              <a:t>Agora </a:t>
            </a:r>
            <a:r>
              <a:rPr lang="pt-PT" sz="2400" dirty="0" smtClean="0">
                <a:solidFill>
                  <a:schemeClr val="tx1"/>
                </a:solidFill>
                <a:latin typeface="Comic Sans MS" pitchFamily="66" charset="0"/>
              </a:rPr>
              <a:t>no 3 ciclo limpamos a escola 1 vez por período. Foi sempre </a:t>
            </a:r>
            <a:r>
              <a:rPr lang="pt-PT" sz="2400" dirty="0" smtClean="0">
                <a:solidFill>
                  <a:schemeClr val="tx1"/>
                </a:solidFill>
                <a:latin typeface="Comic Sans MS" pitchFamily="66" charset="0"/>
              </a:rPr>
              <a:t>assim: </a:t>
            </a:r>
            <a:r>
              <a:rPr lang="pt-PT" sz="2400" dirty="0" smtClean="0">
                <a:solidFill>
                  <a:schemeClr val="tx1"/>
                </a:solidFill>
                <a:latin typeface="Comic Sans MS" pitchFamily="66" charset="0"/>
              </a:rPr>
              <a:t>reciclar e limpar a escola </a:t>
            </a:r>
            <a:r>
              <a:rPr lang="pt-PT" sz="2400" smtClean="0">
                <a:solidFill>
                  <a:schemeClr val="tx1"/>
                </a:solidFill>
                <a:latin typeface="Comic Sans MS" pitchFamily="66" charset="0"/>
              </a:rPr>
              <a:t>para </a:t>
            </a:r>
            <a:r>
              <a:rPr lang="pt-PT" sz="2400" smtClean="0">
                <a:solidFill>
                  <a:schemeClr val="tx1"/>
                </a:solidFill>
                <a:latin typeface="Comic Sans MS" pitchFamily="66" charset="0"/>
              </a:rPr>
              <a:t>torná-la </a:t>
            </a:r>
            <a:r>
              <a:rPr lang="pt-PT" sz="2400" dirty="0" smtClean="0">
                <a:solidFill>
                  <a:schemeClr val="tx1"/>
                </a:solidFill>
                <a:latin typeface="Comic Sans MS" pitchFamily="66" charset="0"/>
              </a:rPr>
              <a:t>um lugar melhor</a:t>
            </a:r>
          </a:p>
          <a:p>
            <a:r>
              <a:rPr lang="pt-PT" b="1" i="1" dirty="0" smtClean="0">
                <a:solidFill>
                  <a:schemeClr val="tx1"/>
                </a:solidFill>
                <a:latin typeface="Brush Script MT" pitchFamily="66" charset="0"/>
              </a:rPr>
              <a:t>Ricardo Pereira</a:t>
            </a:r>
            <a:endParaRPr lang="pt-PT" b="1" i="1" dirty="0">
              <a:solidFill>
                <a:schemeClr val="tx1"/>
              </a:solidFill>
              <a:latin typeface="Brush Script MT" pitchFamily="66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53" y="2564904"/>
            <a:ext cx="1688427" cy="17694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78100" y="260648"/>
            <a:ext cx="1865899" cy="10530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7385"/>
            <a:ext cx="1171826" cy="22693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950628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fluência">
  <a:themeElements>
    <a:clrScheme name="Confluência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fluência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fluência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27</TotalTime>
  <Words>2</Words>
  <Application>Microsoft Office PowerPoint</Application>
  <PresentationFormat>Apresentação no Ecrã (4:3)</PresentationFormat>
  <Paragraphs>3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dos diapositivos</vt:lpstr>
      </vt:variant>
      <vt:variant>
        <vt:i4>1</vt:i4>
      </vt:variant>
    </vt:vector>
  </HeadingPairs>
  <TitlesOfParts>
    <vt:vector size="2" baseType="lpstr">
      <vt:lpstr>Confluência</vt:lpstr>
      <vt:lpstr>Autobiografia ambiental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Autobiografia ambiental</dc:title>
  <dc:creator>Alunos</dc:creator>
  <cp:lastModifiedBy>Prof</cp:lastModifiedBy>
  <cp:revision>5</cp:revision>
  <dcterms:created xsi:type="dcterms:W3CDTF">2012-02-09T10:40:26Z</dcterms:created>
  <dcterms:modified xsi:type="dcterms:W3CDTF">2012-05-09T13:56:24Z</dcterms:modified>
</cp:coreProperties>
</file>