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6" autoAdjust="0"/>
    <p:restoredTop sz="94660"/>
  </p:normalViewPr>
  <p:slideViewPr>
    <p:cSldViewPr>
      <p:cViewPr varScale="1">
        <p:scale>
          <a:sx n="69" d="100"/>
          <a:sy n="69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D965D54-CFED-42E1-B6E0-781113EA78DC}" type="datetimeFigureOut">
              <a:rPr lang="pt-PT" smtClean="0"/>
              <a:t>09-05-2012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PT"/>
          </a:p>
        </p:txBody>
      </p:sp>
      <p:sp>
        <p:nvSpPr>
          <p:cNvPr id="10" name="Rec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xão rect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xão rect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xão rect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xão rect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xão rect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xão rect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D815736-CFD5-45D5-8CFE-369DF3FC160A}" type="slidenum">
              <a:rPr lang="pt-PT" smtClean="0"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65D54-CFED-42E1-B6E0-781113EA78DC}" type="datetimeFigureOut">
              <a:rPr lang="pt-PT" smtClean="0"/>
              <a:t>09-05-2012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5736-CFD5-45D5-8CFE-369DF3FC160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65D54-CFED-42E1-B6E0-781113EA78DC}" type="datetimeFigureOut">
              <a:rPr lang="pt-PT" smtClean="0"/>
              <a:t>09-05-2012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5736-CFD5-45D5-8CFE-369DF3FC160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8" name="Marcador de Posição de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D965D54-CFED-42E1-B6E0-781113EA78DC}" type="datetimeFigureOut">
              <a:rPr lang="pt-PT" smtClean="0"/>
              <a:t>09-05-2012</a:t>
            </a:fld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D815736-CFD5-45D5-8CFE-369DF3FC160A}" type="slidenum">
              <a:rPr lang="pt-PT" smtClean="0"/>
              <a:t>‹nº›</a:t>
            </a:fld>
            <a:endParaRPr lang="pt-PT"/>
          </a:p>
        </p:txBody>
      </p:sp>
      <p:sp>
        <p:nvSpPr>
          <p:cNvPr id="10" name="Marcador de Posição do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D965D54-CFED-42E1-B6E0-781113EA78DC}" type="datetimeFigureOut">
              <a:rPr lang="pt-PT" smtClean="0"/>
              <a:t>09-05-2012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PT"/>
          </a:p>
        </p:txBody>
      </p:sp>
      <p:sp>
        <p:nvSpPr>
          <p:cNvPr id="9" name="Rec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xão rect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xão rect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xão rect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xão rect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xão rect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xão rect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D815736-CFD5-45D5-8CFE-369DF3FC160A}" type="slidenum">
              <a:rPr lang="pt-PT" smtClean="0"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65D54-CFED-42E1-B6E0-781113EA78DC}" type="datetimeFigureOut">
              <a:rPr lang="pt-PT" smtClean="0"/>
              <a:t>09-05-2012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5736-CFD5-45D5-8CFE-369DF3FC160A}" type="slidenum">
              <a:rPr lang="pt-PT" smtClean="0"/>
              <a:t>‹nº›</a:t>
            </a:fld>
            <a:endParaRPr lang="pt-PT"/>
          </a:p>
        </p:txBody>
      </p:sp>
      <p:sp>
        <p:nvSpPr>
          <p:cNvPr id="9" name="Marcador de Posição de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65D54-CFED-42E1-B6E0-781113EA78DC}" type="datetimeFigureOut">
              <a:rPr lang="pt-PT" smtClean="0"/>
              <a:t>09-05-2012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5736-CFD5-45D5-8CFE-369DF3FC160A}" type="slidenum">
              <a:rPr lang="pt-PT" smtClean="0"/>
              <a:t>‹nº›</a:t>
            </a:fld>
            <a:endParaRPr lang="pt-PT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3" name="Marcador de Posição de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2" name="Marcador de Posição do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14" name="Marcador de Posição do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6" name="Marcador de Posição d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D965D54-CFED-42E1-B6E0-781113EA78DC}" type="datetimeFigureOut">
              <a:rPr lang="pt-PT" smtClean="0"/>
              <a:t>09-05-2012</a:t>
            </a:fld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D815736-CFD5-45D5-8CFE-369DF3FC160A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65D54-CFED-42E1-B6E0-781113EA78DC}" type="datetimeFigureOut">
              <a:rPr lang="pt-PT" smtClean="0"/>
              <a:t>09-05-2012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5736-CFD5-45D5-8CFE-369DF3FC160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xão rect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8" name="Conexão rect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xão rect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xão rect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xão rect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Marcador de Posição de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21" name="Marcador de Posição d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D965D54-CFED-42E1-B6E0-781113EA78DC}" type="datetimeFigureOut">
              <a:rPr lang="pt-PT" smtClean="0"/>
              <a:t>09-05-2012</a:t>
            </a:fld>
            <a:endParaRPr lang="pt-PT"/>
          </a:p>
        </p:txBody>
      </p:sp>
      <p:sp>
        <p:nvSpPr>
          <p:cNvPr id="22" name="Marcador de Posição do Número do Diapositivo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D815736-CFD5-45D5-8CFE-369DF3FC160A}" type="slidenum">
              <a:rPr lang="pt-PT" smtClean="0"/>
              <a:t>‹nº›</a:t>
            </a:fld>
            <a:endParaRPr lang="pt-PT"/>
          </a:p>
        </p:txBody>
      </p:sp>
      <p:sp>
        <p:nvSpPr>
          <p:cNvPr id="23" name="Marcador de Posição do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xão rect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10" name="Conexão rect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xão rect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xão rect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xão rect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Marcador de Posição d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D965D54-CFED-42E1-B6E0-781113EA78DC}" type="datetimeFigureOut">
              <a:rPr lang="pt-PT" smtClean="0"/>
              <a:t>09-05-2012</a:t>
            </a:fld>
            <a:endParaRPr lang="pt-PT"/>
          </a:p>
        </p:txBody>
      </p:sp>
      <p:sp>
        <p:nvSpPr>
          <p:cNvPr id="18" name="Marcador de Posição do Número do Diapositivo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D815736-CFD5-45D5-8CFE-369DF3FC160A}" type="slidenum">
              <a:rPr lang="pt-PT" smtClean="0"/>
              <a:t>‹nº›</a:t>
            </a:fld>
            <a:endParaRPr lang="pt-PT"/>
          </a:p>
        </p:txBody>
      </p:sp>
      <p:sp>
        <p:nvSpPr>
          <p:cNvPr id="21" name="Marcador de Posição do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xão rect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D965D54-CFED-42E1-B6E0-781113EA78DC}" type="datetimeFigureOut">
              <a:rPr lang="pt-PT" smtClean="0"/>
              <a:t>09-05-2012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7" name="Conexão rect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xão rect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xão rect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D815736-CFD5-45D5-8CFE-369DF3FC160A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835696" y="1844824"/>
            <a:ext cx="5904655" cy="1728192"/>
          </a:xfrm>
        </p:spPr>
        <p:txBody>
          <a:bodyPr>
            <a:noAutofit/>
          </a:bodyPr>
          <a:lstStyle/>
          <a:p>
            <a:pPr algn="ctr"/>
            <a:r>
              <a:rPr lang="pt-PT" sz="5400" dirty="0" smtClean="0"/>
              <a:t>Autobiografia Ambiental</a:t>
            </a:r>
            <a:endParaRPr lang="pt-PT" sz="5400" dirty="0"/>
          </a:p>
        </p:txBody>
      </p:sp>
    </p:spTree>
    <p:extLst>
      <p:ext uri="{BB962C8B-B14F-4D97-AF65-F5344CB8AC3E}">
        <p14:creationId xmlns:p14="http://schemas.microsoft.com/office/powerpoint/2010/main" val="2573440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395536" y="476672"/>
            <a:ext cx="7920880" cy="3960440"/>
          </a:xfrm>
        </p:spPr>
        <p:txBody>
          <a:bodyPr>
            <a:normAutofit/>
          </a:bodyPr>
          <a:lstStyle/>
          <a:p>
            <a:pPr algn="just"/>
            <a:r>
              <a:rPr lang="pt-PT" dirty="0"/>
              <a:t>Chamo me Petra Ferreira, tenho treze anos e estou no 8ºano</a:t>
            </a:r>
            <a:r>
              <a:rPr lang="pt-PT" dirty="0" smtClean="0"/>
              <a:t>.</a:t>
            </a:r>
          </a:p>
          <a:p>
            <a:pPr algn="just"/>
            <a:endParaRPr lang="pt-PT" dirty="0"/>
          </a:p>
          <a:p>
            <a:pPr algn="just"/>
            <a:r>
              <a:rPr lang="pt-PT" dirty="0"/>
              <a:t>Na primária aprendi várias coisas sobre o </a:t>
            </a:r>
            <a:r>
              <a:rPr lang="pt-PT" dirty="0" smtClean="0"/>
              <a:t>Ambiente</a:t>
            </a:r>
            <a:r>
              <a:rPr lang="pt-PT" dirty="0"/>
              <a:t>. Aprendemos a reciclar e também sobre a camada </a:t>
            </a:r>
            <a:r>
              <a:rPr lang="pt-PT" dirty="0" smtClean="0"/>
              <a:t>do </a:t>
            </a:r>
            <a:r>
              <a:rPr lang="pt-PT" dirty="0"/>
              <a:t>ozono. Eu </a:t>
            </a:r>
            <a:r>
              <a:rPr lang="pt-PT" dirty="0" smtClean="0"/>
              <a:t>fui, com </a:t>
            </a:r>
            <a:r>
              <a:rPr lang="pt-PT" dirty="0"/>
              <a:t>a minha turma do 2º </a:t>
            </a:r>
            <a:r>
              <a:rPr lang="pt-PT" dirty="0" smtClean="0"/>
              <a:t>ano, </a:t>
            </a:r>
            <a:r>
              <a:rPr lang="pt-PT" dirty="0"/>
              <a:t>plantar árvores e flores na nossa escola.</a:t>
            </a:r>
          </a:p>
          <a:p>
            <a:endParaRPr lang="pt-PT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121" y="3952958"/>
            <a:ext cx="2955782" cy="222274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141459"/>
            <a:ext cx="3406478" cy="18798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77556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ângulo 4"/>
          <p:cNvSpPr/>
          <p:nvPr/>
        </p:nvSpPr>
        <p:spPr>
          <a:xfrm>
            <a:off x="395536" y="476672"/>
            <a:ext cx="7848872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 algn="just">
              <a:spcBef>
                <a:spcPts val="600"/>
              </a:spcBef>
              <a:buClr>
                <a:srgbClr val="94C600"/>
              </a:buClr>
              <a:buSzPct val="70000"/>
              <a:buFont typeface="Wingdings"/>
              <a:buChar char=""/>
            </a:pPr>
            <a:r>
              <a:rPr lang="pt-PT" sz="2400" dirty="0">
                <a:solidFill>
                  <a:prstClr val="black"/>
                </a:solidFill>
              </a:rPr>
              <a:t>Quando tinha dez anos tive que ir explicar aos mais novos sobre o ambiente, como reciclar etc</a:t>
            </a:r>
            <a:r>
              <a:rPr lang="pt-PT" sz="2400" dirty="0" smtClean="0">
                <a:solidFill>
                  <a:prstClr val="black"/>
                </a:solidFill>
              </a:rPr>
              <a:t>.</a:t>
            </a:r>
          </a:p>
          <a:p>
            <a:pPr marL="274320" lvl="0" indent="-274320" algn="just">
              <a:spcBef>
                <a:spcPts val="600"/>
              </a:spcBef>
              <a:buClr>
                <a:srgbClr val="94C600"/>
              </a:buClr>
              <a:buSzPct val="70000"/>
              <a:buFont typeface="Wingdings"/>
              <a:buChar char=""/>
            </a:pPr>
            <a:endParaRPr lang="pt-PT" sz="2400" dirty="0">
              <a:solidFill>
                <a:prstClr val="black"/>
              </a:solidFill>
            </a:endParaRPr>
          </a:p>
          <a:p>
            <a:pPr marL="274320" lvl="0" indent="-274320" algn="just">
              <a:spcBef>
                <a:spcPts val="600"/>
              </a:spcBef>
              <a:buClr>
                <a:srgbClr val="94C600"/>
              </a:buClr>
              <a:buSzPct val="70000"/>
              <a:buFont typeface="Wingdings"/>
              <a:buChar char=""/>
            </a:pPr>
            <a:r>
              <a:rPr lang="pt-PT" sz="2400" dirty="0">
                <a:solidFill>
                  <a:prstClr val="black"/>
                </a:solidFill>
              </a:rPr>
              <a:t>A minha irmã uma vez </a:t>
            </a:r>
            <a:r>
              <a:rPr lang="pt-PT" sz="2400" dirty="0" smtClean="0">
                <a:solidFill>
                  <a:prstClr val="black"/>
                </a:solidFill>
              </a:rPr>
              <a:t>perguntou-me </a:t>
            </a:r>
            <a:r>
              <a:rPr lang="pt-PT" sz="2400" dirty="0">
                <a:solidFill>
                  <a:prstClr val="black"/>
                </a:solidFill>
              </a:rPr>
              <a:t>para que serviam </a:t>
            </a:r>
            <a:r>
              <a:rPr lang="pt-PT" sz="2400" dirty="0" smtClean="0">
                <a:solidFill>
                  <a:prstClr val="black"/>
                </a:solidFill>
              </a:rPr>
              <a:t>as árvores</a:t>
            </a:r>
            <a:r>
              <a:rPr lang="pt-PT" sz="2400" dirty="0">
                <a:solidFill>
                  <a:prstClr val="black"/>
                </a:solidFill>
              </a:rPr>
              <a:t>, ela pensava que </a:t>
            </a:r>
            <a:r>
              <a:rPr lang="pt-PT" sz="2400" dirty="0" smtClean="0">
                <a:solidFill>
                  <a:prstClr val="black"/>
                </a:solidFill>
              </a:rPr>
              <a:t>serviam só </a:t>
            </a:r>
            <a:r>
              <a:rPr lang="pt-PT" sz="2400" dirty="0">
                <a:solidFill>
                  <a:prstClr val="black"/>
                </a:solidFill>
              </a:rPr>
              <a:t>para enfeitar.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593263"/>
            <a:ext cx="2376264" cy="27168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260" y="3615393"/>
            <a:ext cx="3816424" cy="28623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3168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395536" y="476672"/>
            <a:ext cx="7848872" cy="4873752"/>
          </a:xfrm>
        </p:spPr>
        <p:txBody>
          <a:bodyPr>
            <a:normAutofit/>
          </a:bodyPr>
          <a:lstStyle/>
          <a:p>
            <a:pPr algn="just"/>
            <a:r>
              <a:rPr lang="pt-PT" dirty="0"/>
              <a:t>E eu disse-lhe que sem </a:t>
            </a:r>
            <a:r>
              <a:rPr lang="pt-PT" dirty="0" smtClean="0"/>
              <a:t>árvores não </a:t>
            </a:r>
            <a:r>
              <a:rPr lang="pt-PT" dirty="0"/>
              <a:t>havia vida na </a:t>
            </a:r>
            <a:r>
              <a:rPr lang="pt-PT" dirty="0" smtClean="0"/>
              <a:t>Terra </a:t>
            </a:r>
            <a:r>
              <a:rPr lang="pt-PT" dirty="0"/>
              <a:t>porque são elas que contêm oxigénio e é disso que necessitamos. </a:t>
            </a:r>
            <a:r>
              <a:rPr lang="pt-PT" dirty="0" smtClean="0"/>
              <a:t>Disse-lhe </a:t>
            </a:r>
            <a:r>
              <a:rPr lang="pt-PT" dirty="0"/>
              <a:t>também que são elas que nos dão alimento e abrigo para os animais</a:t>
            </a:r>
            <a:r>
              <a:rPr lang="pt-PT" dirty="0" smtClean="0"/>
              <a:t>.</a:t>
            </a:r>
          </a:p>
          <a:p>
            <a:pPr algn="just"/>
            <a:endParaRPr lang="pt-PT" dirty="0"/>
          </a:p>
          <a:p>
            <a:pPr algn="just"/>
            <a:r>
              <a:rPr lang="pt-PT" dirty="0"/>
              <a:t>E desde </a:t>
            </a:r>
            <a:r>
              <a:rPr lang="pt-PT" dirty="0" smtClean="0"/>
              <a:t>aí ela </a:t>
            </a:r>
            <a:r>
              <a:rPr lang="pt-PT" dirty="0"/>
              <a:t>começou a tratar melhor </a:t>
            </a:r>
            <a:r>
              <a:rPr lang="pt-PT" dirty="0" smtClean="0"/>
              <a:t>o </a:t>
            </a:r>
            <a:r>
              <a:rPr lang="pt-PT" dirty="0"/>
              <a:t>ambiente.</a:t>
            </a:r>
          </a:p>
          <a:p>
            <a:pPr algn="just"/>
            <a:endParaRPr lang="pt-PT" dirty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414568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ângulo 4"/>
          <p:cNvSpPr/>
          <p:nvPr/>
        </p:nvSpPr>
        <p:spPr>
          <a:xfrm>
            <a:off x="395536" y="476672"/>
            <a:ext cx="7848872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 algn="just">
              <a:spcBef>
                <a:spcPts val="600"/>
              </a:spcBef>
              <a:buClr>
                <a:srgbClr val="94C600"/>
              </a:buClr>
              <a:buSzPct val="70000"/>
              <a:buFont typeface="Wingdings"/>
              <a:buChar char=""/>
            </a:pPr>
            <a:r>
              <a:rPr lang="pt-PT" sz="2400" dirty="0">
                <a:solidFill>
                  <a:prstClr val="black"/>
                </a:solidFill>
              </a:rPr>
              <a:t>Adoro ver as lindas paisagens que temos são fantásticas mas não damos por isso</a:t>
            </a:r>
            <a:r>
              <a:rPr lang="pt-PT" sz="2400" dirty="0" smtClean="0">
                <a:solidFill>
                  <a:prstClr val="black"/>
                </a:solidFill>
              </a:rPr>
              <a:t>.</a:t>
            </a:r>
          </a:p>
          <a:p>
            <a:pPr marL="274320" lvl="0" indent="-274320" algn="just">
              <a:spcBef>
                <a:spcPts val="600"/>
              </a:spcBef>
              <a:buClr>
                <a:srgbClr val="94C600"/>
              </a:buClr>
              <a:buSzPct val="70000"/>
              <a:buFont typeface="Wingdings"/>
              <a:buChar char=""/>
            </a:pPr>
            <a:endParaRPr lang="pt-PT" sz="2400" dirty="0">
              <a:solidFill>
                <a:prstClr val="black"/>
              </a:solidFill>
            </a:endParaRPr>
          </a:p>
          <a:p>
            <a:pPr marL="274320" lvl="0" indent="-274320" algn="just">
              <a:spcBef>
                <a:spcPts val="600"/>
              </a:spcBef>
              <a:buClr>
                <a:srgbClr val="94C600"/>
              </a:buClr>
              <a:buSzPct val="70000"/>
              <a:buFont typeface="Wingdings"/>
              <a:buChar char=""/>
            </a:pPr>
            <a:r>
              <a:rPr lang="pt-PT" sz="2400" dirty="0">
                <a:solidFill>
                  <a:prstClr val="black"/>
                </a:solidFill>
              </a:rPr>
              <a:t>Aprendi também os </a:t>
            </a:r>
            <a:r>
              <a:rPr lang="pt-PT" sz="2400" dirty="0" smtClean="0">
                <a:solidFill>
                  <a:prstClr val="black"/>
                </a:solidFill>
              </a:rPr>
              <a:t>3’r </a:t>
            </a:r>
            <a:r>
              <a:rPr lang="pt-PT" sz="2400" dirty="0">
                <a:solidFill>
                  <a:prstClr val="black"/>
                </a:solidFill>
              </a:rPr>
              <a:t>e acho que se todos nós </a:t>
            </a:r>
            <a:r>
              <a:rPr lang="pt-PT" sz="2400" dirty="0" smtClean="0">
                <a:solidFill>
                  <a:prstClr val="black"/>
                </a:solidFill>
              </a:rPr>
              <a:t>reduzirmos, reciclarmos </a:t>
            </a:r>
            <a:r>
              <a:rPr lang="pt-PT" sz="2400" dirty="0">
                <a:solidFill>
                  <a:prstClr val="black"/>
                </a:solidFill>
              </a:rPr>
              <a:t>e </a:t>
            </a:r>
            <a:r>
              <a:rPr lang="pt-PT" sz="2400" dirty="0" smtClean="0">
                <a:solidFill>
                  <a:prstClr val="black"/>
                </a:solidFill>
              </a:rPr>
              <a:t>reutilizarmos, </a:t>
            </a:r>
            <a:r>
              <a:rPr lang="pt-PT" sz="2400" dirty="0">
                <a:solidFill>
                  <a:prstClr val="black"/>
                </a:solidFill>
              </a:rPr>
              <a:t>ajudamos a natureza</a:t>
            </a:r>
            <a:r>
              <a:rPr lang="pt-PT" sz="2400" dirty="0" smtClean="0">
                <a:solidFill>
                  <a:prstClr val="black"/>
                </a:solidFill>
              </a:rPr>
              <a:t>.</a:t>
            </a:r>
          </a:p>
          <a:p>
            <a:pPr marL="274320" lvl="0" indent="-274320" algn="just">
              <a:spcBef>
                <a:spcPts val="600"/>
              </a:spcBef>
              <a:buClr>
                <a:srgbClr val="94C600"/>
              </a:buClr>
              <a:buSzPct val="70000"/>
              <a:buFont typeface="Wingdings"/>
              <a:buChar char=""/>
            </a:pPr>
            <a:endParaRPr lang="pt-PT" sz="2400" dirty="0">
              <a:solidFill>
                <a:prstClr val="black"/>
              </a:solidFill>
            </a:endParaRPr>
          </a:p>
          <a:p>
            <a:pPr marL="274320" lvl="0" indent="-274320" algn="just">
              <a:spcBef>
                <a:spcPts val="600"/>
              </a:spcBef>
              <a:buClr>
                <a:srgbClr val="94C600"/>
              </a:buClr>
              <a:buSzPct val="70000"/>
              <a:buFont typeface="Wingdings"/>
              <a:buChar char=""/>
            </a:pPr>
            <a:r>
              <a:rPr lang="pt-PT" sz="2400" dirty="0">
                <a:solidFill>
                  <a:prstClr val="black"/>
                </a:solidFill>
              </a:rPr>
              <a:t>Por fim só quero dizer que todos </a:t>
            </a:r>
            <a:r>
              <a:rPr lang="pt-PT" sz="2400" dirty="0" smtClean="0">
                <a:solidFill>
                  <a:prstClr val="black"/>
                </a:solidFill>
              </a:rPr>
              <a:t>nós </a:t>
            </a:r>
            <a:r>
              <a:rPr lang="pt-PT" sz="2400" dirty="0">
                <a:solidFill>
                  <a:prstClr val="black"/>
                </a:solidFill>
              </a:rPr>
              <a:t>temos que tratar do ambiente porque ele precisa de nós.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4344" y="4476785"/>
            <a:ext cx="2664296" cy="238121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5890960" y="6211669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600" dirty="0" smtClean="0">
                <a:latin typeface="Blackadder ITC" pitchFamily="82" charset="0"/>
              </a:rPr>
              <a:t>Petra Ferreira</a:t>
            </a:r>
            <a:endParaRPr lang="pt-PT" sz="3600" dirty="0">
              <a:latin typeface="Blackadder ITC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81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nt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Mirante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nt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55</TotalTime>
  <Words>198</Words>
  <Application>Microsoft Office PowerPoint</Application>
  <PresentationFormat>Apresentação no Ecrã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5</vt:i4>
      </vt:variant>
    </vt:vector>
  </HeadingPairs>
  <TitlesOfParts>
    <vt:vector size="6" baseType="lpstr">
      <vt:lpstr>Mirante</vt:lpstr>
      <vt:lpstr>Autobiografia Ambiental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Autobiografia Ambiental</dc:title>
  <dc:creator>Alunos</dc:creator>
  <cp:lastModifiedBy>Prof</cp:lastModifiedBy>
  <cp:revision>8</cp:revision>
  <dcterms:created xsi:type="dcterms:W3CDTF">2012-02-02T11:25:30Z</dcterms:created>
  <dcterms:modified xsi:type="dcterms:W3CDTF">2012-05-09T13:53:41Z</dcterms:modified>
</cp:coreProperties>
</file>