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pt-PT" smtClean="0"/>
              <a:t>Clique para editar o estilo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PT" smtClean="0"/>
              <a:t>Clique para editar o estilo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D7C3A134-F1C3-464B-BF47-54DC2DE08F52}" type="datetimeFigureOut">
              <a:rPr lang="en-US" smtClean="0"/>
              <a:pPr/>
              <a:t>5/7/2012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pPr/>
              <a:t>‹nº›</a:t>
            </a:fld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Miguel Rosa nº13</a:t>
            </a:r>
          </a:p>
          <a:p>
            <a:r>
              <a:rPr lang="pt-PT" dirty="0" smtClean="0"/>
              <a:t>8ºF</a:t>
            </a:r>
          </a:p>
          <a:p>
            <a:endParaRPr lang="pt-PT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A minha autobiografia ambiental</a:t>
            </a:r>
            <a:endParaRPr lang="pt-PT" dirty="0"/>
          </a:p>
        </p:txBody>
      </p:sp>
      <p:sp>
        <p:nvSpPr>
          <p:cNvPr id="5" name="Rectângulo 4"/>
          <p:cNvSpPr/>
          <p:nvPr/>
        </p:nvSpPr>
        <p:spPr>
          <a:xfrm>
            <a:off x="1223525" y="5906889"/>
            <a:ext cx="70940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t-PT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2 de Fevereiro de 2012</a:t>
            </a:r>
            <a:endParaRPr lang="pt-PT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2530475" cy="181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07318165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="" xmlns:a14="http://schemas.microsoft.com/office/drawing/2010/main">
                  <a14:imgLayer r:embed="rId3">
                    <a14:imgEffect>
                      <a14:sharpenSoften amount="-23000"/>
                    </a14:imgEffect>
                    <a14:imgEffect>
                      <a14:brightnessContrast bright="-40000"/>
                    </a14:imgEffect>
                  </a14:imgLayer>
                </a14:imgProps>
              </a:ex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9072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e Conteúdo 3"/>
          <p:cNvSpPr>
            <a:spLocks noGrp="1"/>
          </p:cNvSpPr>
          <p:nvPr>
            <p:ph idx="1"/>
          </p:nvPr>
        </p:nvSpPr>
        <p:spPr>
          <a:xfrm>
            <a:off x="323528" y="1628800"/>
            <a:ext cx="8407893" cy="4407408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q"/>
            </a:pPr>
            <a:r>
              <a:rPr lang="pt-PT" b="1" dirty="0">
                <a:solidFill>
                  <a:schemeClr val="bg1"/>
                </a:solidFill>
              </a:rPr>
              <a:t>Desde pequeno </a:t>
            </a:r>
            <a:r>
              <a:rPr lang="pt-PT" b="1" dirty="0" smtClean="0">
                <a:solidFill>
                  <a:schemeClr val="bg1"/>
                </a:solidFill>
              </a:rPr>
              <a:t>que estou </a:t>
            </a:r>
            <a:r>
              <a:rPr lang="pt-PT" b="1" dirty="0">
                <a:solidFill>
                  <a:schemeClr val="bg1"/>
                </a:solidFill>
              </a:rPr>
              <a:t>ligado </a:t>
            </a:r>
            <a:r>
              <a:rPr lang="pt-PT" b="1" dirty="0" smtClean="0">
                <a:solidFill>
                  <a:schemeClr val="bg1"/>
                </a:solidFill>
              </a:rPr>
              <a:t>à</a:t>
            </a:r>
            <a:r>
              <a:rPr lang="pt-PT" b="1" dirty="0" smtClean="0">
                <a:solidFill>
                  <a:schemeClr val="bg1"/>
                </a:solidFill>
              </a:rPr>
              <a:t> </a:t>
            </a:r>
            <a:r>
              <a:rPr lang="pt-PT" b="1" dirty="0">
                <a:solidFill>
                  <a:schemeClr val="bg1"/>
                </a:solidFill>
              </a:rPr>
              <a:t>natureza através do </a:t>
            </a:r>
            <a:r>
              <a:rPr lang="pt-PT" b="1" dirty="0" smtClean="0">
                <a:solidFill>
                  <a:schemeClr val="bg1"/>
                </a:solidFill>
              </a:rPr>
              <a:t>mar. </a:t>
            </a:r>
            <a:r>
              <a:rPr lang="pt-PT" b="1" dirty="0">
                <a:solidFill>
                  <a:schemeClr val="bg1"/>
                </a:solidFill>
              </a:rPr>
              <a:t>U</a:t>
            </a:r>
            <a:r>
              <a:rPr lang="pt-PT" b="1" dirty="0" smtClean="0">
                <a:solidFill>
                  <a:schemeClr val="bg1"/>
                </a:solidFill>
              </a:rPr>
              <a:t>ma </a:t>
            </a:r>
            <a:r>
              <a:rPr lang="pt-PT" b="1" dirty="0">
                <a:solidFill>
                  <a:schemeClr val="bg1"/>
                </a:solidFill>
              </a:rPr>
              <a:t>das coisas que </a:t>
            </a:r>
            <a:r>
              <a:rPr lang="pt-PT" b="1" dirty="0" smtClean="0">
                <a:solidFill>
                  <a:schemeClr val="bg1"/>
                </a:solidFill>
              </a:rPr>
              <a:t>mais me </a:t>
            </a:r>
            <a:r>
              <a:rPr lang="pt-PT" b="1" dirty="0">
                <a:solidFill>
                  <a:schemeClr val="bg1"/>
                </a:solidFill>
              </a:rPr>
              <a:t>marcou </a:t>
            </a:r>
            <a:r>
              <a:rPr lang="pt-PT" b="1" dirty="0" smtClean="0">
                <a:solidFill>
                  <a:schemeClr val="bg1"/>
                </a:solidFill>
              </a:rPr>
              <a:t>na </a:t>
            </a:r>
            <a:r>
              <a:rPr lang="pt-PT" b="1" dirty="0">
                <a:solidFill>
                  <a:schemeClr val="bg1"/>
                </a:solidFill>
              </a:rPr>
              <a:t>vida </a:t>
            </a:r>
            <a:r>
              <a:rPr lang="pt-PT" b="1" dirty="0" smtClean="0">
                <a:solidFill>
                  <a:schemeClr val="bg1"/>
                </a:solidFill>
              </a:rPr>
              <a:t>foi </a:t>
            </a:r>
            <a:r>
              <a:rPr lang="pt-PT" b="1" dirty="0">
                <a:solidFill>
                  <a:schemeClr val="bg1"/>
                </a:solidFill>
              </a:rPr>
              <a:t>nadar com golfinhos quando fui ver baleias.</a:t>
            </a:r>
          </a:p>
          <a:p>
            <a:pPr algn="just">
              <a:buFont typeface="Wingdings" pitchFamily="2" charset="2"/>
              <a:buChar char="q"/>
            </a:pPr>
            <a:r>
              <a:rPr lang="pt-PT" b="1" dirty="0">
                <a:solidFill>
                  <a:schemeClr val="bg1"/>
                </a:solidFill>
              </a:rPr>
              <a:t>	Na minha família temos o hábito de fazer trilhos pedestres no </a:t>
            </a:r>
            <a:r>
              <a:rPr lang="pt-PT" b="1" dirty="0" smtClean="0">
                <a:solidFill>
                  <a:schemeClr val="bg1"/>
                </a:solidFill>
              </a:rPr>
              <a:t>Verão. </a:t>
            </a:r>
            <a:r>
              <a:rPr lang="pt-PT" b="1" dirty="0">
                <a:solidFill>
                  <a:schemeClr val="bg1"/>
                </a:solidFill>
              </a:rPr>
              <a:t>N</a:t>
            </a:r>
            <a:r>
              <a:rPr lang="pt-PT" b="1" dirty="0" smtClean="0">
                <a:solidFill>
                  <a:schemeClr val="bg1"/>
                </a:solidFill>
              </a:rPr>
              <a:t>o </a:t>
            </a:r>
            <a:r>
              <a:rPr lang="pt-PT" b="1" dirty="0">
                <a:solidFill>
                  <a:schemeClr val="bg1"/>
                </a:solidFill>
              </a:rPr>
              <a:t>Faial apenas desci e dei a volta </a:t>
            </a:r>
            <a:r>
              <a:rPr lang="pt-PT" b="1" dirty="0" smtClean="0">
                <a:solidFill>
                  <a:schemeClr val="bg1"/>
                </a:solidFill>
              </a:rPr>
              <a:t>à </a:t>
            </a:r>
            <a:r>
              <a:rPr lang="pt-PT" b="1" dirty="0">
                <a:solidFill>
                  <a:schemeClr val="bg1"/>
                </a:solidFill>
              </a:rPr>
              <a:t>caldeira e fiz dois trilhos no Capelo, mas no </a:t>
            </a:r>
            <a:r>
              <a:rPr lang="pt-PT" b="1" dirty="0" smtClean="0">
                <a:solidFill>
                  <a:schemeClr val="bg1"/>
                </a:solidFill>
              </a:rPr>
              <a:t>Pico </a:t>
            </a:r>
            <a:r>
              <a:rPr lang="pt-PT" b="1" dirty="0">
                <a:solidFill>
                  <a:schemeClr val="bg1"/>
                </a:solidFill>
              </a:rPr>
              <a:t>já fiz </a:t>
            </a:r>
            <a:r>
              <a:rPr lang="pt-PT" b="1" dirty="0" smtClean="0">
                <a:solidFill>
                  <a:schemeClr val="bg1"/>
                </a:solidFill>
              </a:rPr>
              <a:t>vários, </a:t>
            </a:r>
            <a:r>
              <a:rPr lang="pt-PT" b="1" dirty="0">
                <a:solidFill>
                  <a:schemeClr val="bg1"/>
                </a:solidFill>
              </a:rPr>
              <a:t>inclusivo </a:t>
            </a:r>
            <a:r>
              <a:rPr lang="pt-PT" b="1" dirty="0" smtClean="0">
                <a:solidFill>
                  <a:schemeClr val="bg1"/>
                </a:solidFill>
              </a:rPr>
              <a:t>subi a </a:t>
            </a:r>
            <a:r>
              <a:rPr lang="pt-PT" b="1" dirty="0">
                <a:solidFill>
                  <a:schemeClr val="bg1"/>
                </a:solidFill>
              </a:rPr>
              <a:t>montanha três </a:t>
            </a:r>
            <a:r>
              <a:rPr lang="pt-PT" b="1" dirty="0" smtClean="0">
                <a:solidFill>
                  <a:schemeClr val="bg1"/>
                </a:solidFill>
              </a:rPr>
              <a:t>vezes.</a:t>
            </a:r>
          </a:p>
          <a:p>
            <a:pPr algn="just">
              <a:buFont typeface="Wingdings" pitchFamily="2" charset="2"/>
              <a:buChar char="q"/>
            </a:pPr>
            <a:r>
              <a:rPr lang="pt-PT" sz="2000" b="1" dirty="0" smtClean="0">
                <a:solidFill>
                  <a:schemeClr val="bg1"/>
                </a:solidFill>
              </a:rPr>
              <a:t>Desde </a:t>
            </a:r>
            <a:r>
              <a:rPr lang="pt-PT" sz="2000" b="1" dirty="0">
                <a:solidFill>
                  <a:schemeClr val="bg1"/>
                </a:solidFill>
              </a:rPr>
              <a:t>que descobri o </a:t>
            </a:r>
            <a:r>
              <a:rPr lang="pt-PT" sz="2000" b="1" i="1" dirty="0" err="1" smtClean="0">
                <a:solidFill>
                  <a:schemeClr val="bg1"/>
                </a:solidFill>
              </a:rPr>
              <a:t>geocaching</a:t>
            </a:r>
            <a:r>
              <a:rPr lang="pt-PT" sz="2000" b="1" dirty="0" smtClean="0">
                <a:solidFill>
                  <a:schemeClr val="bg1"/>
                </a:solidFill>
              </a:rPr>
              <a:t> </a:t>
            </a:r>
            <a:r>
              <a:rPr lang="pt-PT" sz="2000" b="1" dirty="0">
                <a:solidFill>
                  <a:schemeClr val="bg1"/>
                </a:solidFill>
              </a:rPr>
              <a:t>já encontrei mais de 25 </a:t>
            </a:r>
            <a:r>
              <a:rPr lang="pt-PT" sz="2000" b="1" i="1" dirty="0" smtClean="0">
                <a:solidFill>
                  <a:schemeClr val="bg1"/>
                </a:solidFill>
              </a:rPr>
              <a:t>caches</a:t>
            </a:r>
            <a:r>
              <a:rPr lang="pt-PT" b="1" dirty="0" smtClean="0">
                <a:solidFill>
                  <a:schemeClr val="bg1"/>
                </a:solidFill>
              </a:rPr>
              <a:t>.</a:t>
            </a:r>
            <a:r>
              <a:rPr lang="pt-PT" sz="2000" b="1" dirty="0" smtClean="0">
                <a:solidFill>
                  <a:schemeClr val="bg1"/>
                </a:solidFill>
              </a:rPr>
              <a:t> </a:t>
            </a:r>
            <a:r>
              <a:rPr lang="pt-PT" sz="2000" b="1" dirty="0">
                <a:solidFill>
                  <a:schemeClr val="bg1"/>
                </a:solidFill>
              </a:rPr>
              <a:t>Em </a:t>
            </a:r>
            <a:r>
              <a:rPr lang="pt-PT" sz="2000" b="1" i="1" dirty="0" err="1" smtClean="0">
                <a:solidFill>
                  <a:schemeClr val="bg1"/>
                </a:solidFill>
              </a:rPr>
              <a:t>geocaching</a:t>
            </a:r>
            <a:r>
              <a:rPr lang="pt-PT" sz="2000" b="1" dirty="0">
                <a:solidFill>
                  <a:schemeClr val="bg1"/>
                </a:solidFill>
              </a:rPr>
              <a:t>, nós temos de procurar umas caixas que só podem estar em lugares com </a:t>
            </a:r>
            <a:r>
              <a:rPr lang="pt-PT" sz="2000" b="1" dirty="0" smtClean="0">
                <a:solidFill>
                  <a:schemeClr val="bg1"/>
                </a:solidFill>
              </a:rPr>
              <a:t>grandes </a:t>
            </a:r>
            <a:r>
              <a:rPr lang="pt-PT" sz="2000" b="1" dirty="0">
                <a:solidFill>
                  <a:schemeClr val="bg1"/>
                </a:solidFill>
              </a:rPr>
              <a:t>paisagens, por isso nos açores tem muitas </a:t>
            </a:r>
            <a:r>
              <a:rPr lang="pt-PT" sz="2000" b="1" i="1" dirty="0" smtClean="0">
                <a:solidFill>
                  <a:schemeClr val="bg1"/>
                </a:solidFill>
              </a:rPr>
              <a:t>caches</a:t>
            </a:r>
            <a:r>
              <a:rPr lang="pt-PT" sz="2000" b="1" dirty="0">
                <a:solidFill>
                  <a:schemeClr val="bg1"/>
                </a:solidFill>
              </a:rPr>
              <a:t>. </a:t>
            </a:r>
          </a:p>
          <a:p>
            <a:pPr marL="45720" indent="0">
              <a:buNone/>
            </a:pPr>
            <a:r>
              <a:rPr lang="pt-PT" dirty="0">
                <a:solidFill>
                  <a:schemeClr val="bg1"/>
                </a:solidFill>
              </a:rPr>
              <a:t>	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4625" y="5095631"/>
            <a:ext cx="2619375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133397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e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PT" dirty="0"/>
              <a:t>	Desde a pré que a escola ensina-nos muito sobre o ambiente e como </a:t>
            </a:r>
            <a:r>
              <a:rPr lang="pt-PT" dirty="0" smtClean="0"/>
              <a:t>preserva-lo. </a:t>
            </a:r>
            <a:r>
              <a:rPr lang="pt-PT" dirty="0"/>
              <a:t>L</a:t>
            </a:r>
            <a:r>
              <a:rPr lang="pt-PT" dirty="0" smtClean="0"/>
              <a:t>embro-me </a:t>
            </a:r>
            <a:r>
              <a:rPr lang="pt-PT" dirty="0"/>
              <a:t>que na pré, a escola tinha um </a:t>
            </a:r>
            <a:r>
              <a:rPr lang="pt-PT" dirty="0" err="1" smtClean="0"/>
              <a:t>compostor</a:t>
            </a:r>
            <a:r>
              <a:rPr lang="pt-PT" dirty="0" smtClean="0"/>
              <a:t> </a:t>
            </a:r>
            <a:r>
              <a:rPr lang="pt-PT" dirty="0"/>
              <a:t>e pediam-nos para deixar lá cascas e restos de fruta. </a:t>
            </a:r>
            <a:endParaRPr lang="pt-PT" dirty="0" smtClean="0"/>
          </a:p>
          <a:p>
            <a:pPr algn="just"/>
            <a:r>
              <a:rPr lang="pt-PT" dirty="0" smtClean="0"/>
              <a:t>Limpamos a escola em </a:t>
            </a:r>
            <a:r>
              <a:rPr lang="pt-PT" dirty="0"/>
              <a:t>que ando, todas as turmas limpam-na 1 vez por período.</a:t>
            </a:r>
          </a:p>
          <a:p>
            <a:pPr algn="just"/>
            <a:r>
              <a:rPr lang="pt-PT" dirty="0"/>
              <a:t>	</a:t>
            </a:r>
            <a:r>
              <a:rPr lang="pt-PT" dirty="0" smtClean="0"/>
              <a:t>Na</a:t>
            </a:r>
            <a:r>
              <a:rPr lang="pt-PT" dirty="0" smtClean="0"/>
              <a:t> </a:t>
            </a:r>
            <a:r>
              <a:rPr lang="pt-PT" dirty="0"/>
              <a:t>minha casa fazemos reciclagem </a:t>
            </a:r>
            <a:r>
              <a:rPr lang="pt-PT" dirty="0" smtClean="0"/>
              <a:t>à cerca </a:t>
            </a:r>
            <a:r>
              <a:rPr lang="pt-PT" dirty="0"/>
              <a:t>de 1 ano e tentamos poupar luz e água também </a:t>
            </a:r>
            <a:r>
              <a:rPr lang="pt-PT" dirty="0" smtClean="0"/>
              <a:t>para poupar </a:t>
            </a:r>
            <a:r>
              <a:rPr lang="pt-PT" dirty="0"/>
              <a:t>dinheiro.</a:t>
            </a:r>
          </a:p>
          <a:p>
            <a:endParaRPr lang="pt-PT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652942"/>
            <a:ext cx="1637991" cy="205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642781"/>
            <a:ext cx="1637991" cy="20529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699792" y="4483572"/>
            <a:ext cx="43801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5400" dirty="0" smtClean="0">
                <a:latin typeface="Chiller" pitchFamily="82" charset="0"/>
              </a:rPr>
              <a:t>Miguel Rosa</a:t>
            </a:r>
            <a:endParaRPr lang="pt-PT" sz="5400" dirty="0">
              <a:latin typeface="Chiller" pitchFamily="8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1631948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lha">
  <a:themeElements>
    <a:clrScheme name="Grelh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elha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elha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57</TotalTime>
  <Words>44</Words>
  <Application>Microsoft Office PowerPoint</Application>
  <PresentationFormat>Apresentação no Ecrã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4" baseType="lpstr">
      <vt:lpstr>Grelha</vt:lpstr>
      <vt:lpstr>A minha autobiografia ambiental</vt:lpstr>
      <vt:lpstr>Diapositivo 2</vt:lpstr>
      <vt:lpstr>Diapositivo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minha autobiografia ambiental</dc:title>
  <dc:creator>Alunos</dc:creator>
  <cp:lastModifiedBy>win 7</cp:lastModifiedBy>
  <cp:revision>8</cp:revision>
  <dcterms:created xsi:type="dcterms:W3CDTF">2012-02-02T11:34:07Z</dcterms:created>
  <dcterms:modified xsi:type="dcterms:W3CDTF">2012-05-07T21:43:59Z</dcterms:modified>
</cp:coreProperties>
</file>