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5CC7AA-23A4-4122-83D2-BF7E932F3965}" type="datetimeFigureOut">
              <a:rPr lang="pt-PT" smtClean="0"/>
              <a:t>09-02-2012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A6DC53-8560-4A61-832C-1299D93F4CE0}" type="slidenum">
              <a:rPr lang="pt-PT" smtClean="0"/>
              <a:t>‹nº›</a:t>
            </a:fld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dirty="0"/>
              <a:t>A minha Autobiografia Ambiental</a:t>
            </a:r>
            <a:br>
              <a:rPr lang="pt-PT" sz="3200" dirty="0"/>
            </a:b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9505" y="1700808"/>
            <a:ext cx="8229600" cy="4389120"/>
          </a:xfrm>
        </p:spPr>
        <p:txBody>
          <a:bodyPr/>
          <a:lstStyle/>
          <a:p>
            <a:pPr algn="just"/>
            <a:r>
              <a:rPr lang="pt-PT" sz="2000" dirty="0" smtClean="0"/>
              <a:t> 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Desde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cedo relacionei-me com o ambiente através da Ecoteca do Faial, que na altura situava-se no Castelo de S.Sebastião, cheguei a participar  em atividades ao ar livre como construções na areia na Praia de Porto Pim e atividades como jogos no recinto exterior do Castelo.</a:t>
            </a:r>
          </a:p>
          <a:p>
            <a:pPr algn="just"/>
            <a:r>
              <a:rPr lang="pt-PT" sz="2000" dirty="0" smtClean="0">
                <a:latin typeface="Arial" pitchFamily="34" charset="0"/>
                <a:cs typeface="Arial" pitchFamily="34" charset="0"/>
              </a:rPr>
              <a:t>  Desses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concursos cheguei a ganhar alguns prémios como : papagaios, bolas de praia, t-shirts, etc…</a:t>
            </a:r>
          </a:p>
          <a:p>
            <a:pPr marL="0" indent="0">
              <a:buNone/>
            </a:pPr>
            <a:endParaRPr lang="pt-PT" sz="1800" dirty="0"/>
          </a:p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7" y="4365104"/>
            <a:ext cx="16827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49932"/>
            <a:ext cx="302418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302418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56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pt-PT" sz="2000" dirty="0" smtClean="0"/>
              <a:t> 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Agora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a Ecoteca do Faial  situa-se no Jardim Botânico do Faial que é o maior Jardim Botânico dos Açores.</a:t>
            </a:r>
          </a:p>
          <a:p>
            <a:pPr algn="just"/>
            <a:r>
              <a:rPr lang="pt-PT" sz="2000" dirty="0" smtClean="0">
                <a:latin typeface="Arial" pitchFamily="34" charset="0"/>
                <a:cs typeface="Arial" pitchFamily="34" charset="0"/>
              </a:rPr>
              <a:t>  Nas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férias de Verão fui várias vezes tomar banho á Praia de Porto Pim.</a:t>
            </a:r>
          </a:p>
          <a:p>
            <a:pPr algn="just"/>
            <a:r>
              <a:rPr lang="pt-PT" sz="2000" dirty="0" smtClean="0">
                <a:latin typeface="Arial" pitchFamily="34" charset="0"/>
                <a:cs typeface="Arial" pitchFamily="34" charset="0"/>
              </a:rPr>
              <a:t>  Também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fui várias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vezes pescar mais um amigo meu em Porto Pim e todos os períodos na nossa escola fazemos a recolha do lixo para ajudar a limpar o recinto escolar.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66931"/>
            <a:ext cx="3816424" cy="251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1" y="3620543"/>
            <a:ext cx="3459665" cy="24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236296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hiller" pitchFamily="82" charset="0"/>
              </a:rPr>
              <a:t>Leandro Martins</a:t>
            </a:r>
            <a:endParaRPr lang="pt-PT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2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095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145</Words>
  <Application>Microsoft Office PowerPoint</Application>
  <PresentationFormat>Apresentação no Ecrã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Fluxo</vt:lpstr>
      <vt:lpstr>A minha Autobiografia Ambiental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4</cp:revision>
  <dcterms:created xsi:type="dcterms:W3CDTF">2012-02-09T10:45:29Z</dcterms:created>
  <dcterms:modified xsi:type="dcterms:W3CDTF">2012-02-09T11:20:35Z</dcterms:modified>
</cp:coreProperties>
</file>