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07EFD23-6BEC-44CF-AFB8-86E672F59952}" type="datetimeFigureOut">
              <a:rPr lang="pt-PT" smtClean="0"/>
              <a:pPr/>
              <a:t>08-05-2012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C4FC236-E6E3-4348-957C-9471657D427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FD23-6BEC-44CF-AFB8-86E672F59952}" type="datetimeFigureOut">
              <a:rPr lang="pt-PT" smtClean="0"/>
              <a:pPr/>
              <a:t>08-05-2012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C236-E6E3-4348-957C-9471657D427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FD23-6BEC-44CF-AFB8-86E672F59952}" type="datetimeFigureOut">
              <a:rPr lang="pt-PT" smtClean="0"/>
              <a:pPr/>
              <a:t>08-05-2012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C236-E6E3-4348-957C-9471657D427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FD23-6BEC-44CF-AFB8-86E672F59952}" type="datetimeFigureOut">
              <a:rPr lang="pt-PT" smtClean="0"/>
              <a:pPr/>
              <a:t>08-05-2012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C236-E6E3-4348-957C-9471657D427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FD23-6BEC-44CF-AFB8-86E672F59952}" type="datetimeFigureOut">
              <a:rPr lang="pt-PT" smtClean="0"/>
              <a:pPr/>
              <a:t>08-05-2012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C236-E6E3-4348-957C-9471657D427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FD23-6BEC-44CF-AFB8-86E672F59952}" type="datetimeFigureOut">
              <a:rPr lang="pt-PT" smtClean="0"/>
              <a:pPr/>
              <a:t>08-05-2012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C236-E6E3-4348-957C-9471657D427E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FD23-6BEC-44CF-AFB8-86E672F59952}" type="datetimeFigureOut">
              <a:rPr lang="pt-PT" smtClean="0"/>
              <a:pPr/>
              <a:t>08-05-2012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C236-E6E3-4348-957C-9471657D427E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FD23-6BEC-44CF-AFB8-86E672F59952}" type="datetimeFigureOut">
              <a:rPr lang="pt-PT" smtClean="0"/>
              <a:pPr/>
              <a:t>08-05-2012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C236-E6E3-4348-957C-9471657D427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FD23-6BEC-44CF-AFB8-86E672F59952}" type="datetimeFigureOut">
              <a:rPr lang="pt-PT" smtClean="0"/>
              <a:pPr/>
              <a:t>08-05-2012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C236-E6E3-4348-957C-9471657D427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07EFD23-6BEC-44CF-AFB8-86E672F59952}" type="datetimeFigureOut">
              <a:rPr lang="pt-PT" smtClean="0"/>
              <a:pPr/>
              <a:t>08-05-2012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C4FC236-E6E3-4348-957C-9471657D427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07EFD23-6BEC-44CF-AFB8-86E672F59952}" type="datetimeFigureOut">
              <a:rPr lang="pt-PT" smtClean="0"/>
              <a:pPr/>
              <a:t>08-05-2012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C4FC236-E6E3-4348-957C-9471657D427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07EFD23-6BEC-44CF-AFB8-86E672F59952}" type="datetimeFigureOut">
              <a:rPr lang="pt-PT" smtClean="0"/>
              <a:pPr/>
              <a:t>08-05-2012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C4FC236-E6E3-4348-957C-9471657D427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1400417" y="2204864"/>
            <a:ext cx="6534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 smtClean="0">
                <a:solidFill>
                  <a:srgbClr val="FFFF00"/>
                </a:solidFill>
                <a:latin typeface="Comic Sans MS" pitchFamily="66" charset="0"/>
              </a:rPr>
              <a:t> Olá, eu sou o Kevin e vou falar da minha relação </a:t>
            </a:r>
            <a:r>
              <a:rPr lang="pt-PT" dirty="0" smtClean="0">
                <a:solidFill>
                  <a:srgbClr val="FFFF00"/>
                </a:solidFill>
                <a:latin typeface="Comic Sans MS" pitchFamily="66" charset="0"/>
              </a:rPr>
              <a:t>com o </a:t>
            </a:r>
            <a:r>
              <a:rPr lang="pt-PT" dirty="0" smtClean="0">
                <a:solidFill>
                  <a:srgbClr val="FFFF00"/>
                </a:solidFill>
                <a:latin typeface="Comic Sans MS" pitchFamily="66" charset="0"/>
              </a:rPr>
              <a:t>ambiente. Comecei </a:t>
            </a:r>
            <a:r>
              <a:rPr lang="pt-PT" dirty="0" smtClean="0">
                <a:solidFill>
                  <a:srgbClr val="FFFF00"/>
                </a:solidFill>
                <a:latin typeface="Comic Sans MS" pitchFamily="66" charset="0"/>
              </a:rPr>
              <a:t>esta</a:t>
            </a:r>
            <a:r>
              <a:rPr lang="pt-PT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pt-PT" dirty="0" smtClean="0">
                <a:solidFill>
                  <a:srgbClr val="FFFF00"/>
                </a:solidFill>
                <a:latin typeface="Comic Sans MS" pitchFamily="66" charset="0"/>
              </a:rPr>
              <a:t>minha relação com o </a:t>
            </a:r>
            <a:r>
              <a:rPr lang="pt-PT" dirty="0" smtClean="0">
                <a:solidFill>
                  <a:srgbClr val="FFFF00"/>
                </a:solidFill>
                <a:latin typeface="Comic Sans MS" pitchFamily="66" charset="0"/>
              </a:rPr>
              <a:t>ambiente </a:t>
            </a:r>
            <a:r>
              <a:rPr lang="pt-PT" dirty="0" smtClean="0">
                <a:solidFill>
                  <a:srgbClr val="FFFF00"/>
                </a:solidFill>
                <a:latin typeface="Comic Sans MS" pitchFamily="66" charset="0"/>
              </a:rPr>
              <a:t>na </a:t>
            </a:r>
            <a:r>
              <a:rPr lang="pt-PT" dirty="0" smtClean="0">
                <a:solidFill>
                  <a:srgbClr val="FFFF00"/>
                </a:solidFill>
                <a:latin typeface="Comic Sans MS" pitchFamily="66" charset="0"/>
              </a:rPr>
              <a:t>pré-escola. </a:t>
            </a:r>
            <a:r>
              <a:rPr lang="pt-PT" dirty="0" smtClean="0">
                <a:solidFill>
                  <a:srgbClr val="FFFF00"/>
                </a:solidFill>
                <a:latin typeface="Comic Sans MS" pitchFamily="66" charset="0"/>
              </a:rPr>
              <a:t>Na primária, a minha professora gostava muito do </a:t>
            </a:r>
            <a:r>
              <a:rPr lang="pt-PT" dirty="0" smtClean="0">
                <a:solidFill>
                  <a:srgbClr val="FFFF00"/>
                </a:solidFill>
                <a:latin typeface="Comic Sans MS" pitchFamily="66" charset="0"/>
              </a:rPr>
              <a:t>ambiente e uma vez, no 4º ano, fomos </a:t>
            </a:r>
            <a:r>
              <a:rPr lang="pt-PT" dirty="0" smtClean="0">
                <a:solidFill>
                  <a:srgbClr val="FFFF00"/>
                </a:solidFill>
                <a:latin typeface="Comic Sans MS" pitchFamily="66" charset="0"/>
              </a:rPr>
              <a:t>ao Jardim Botânico </a:t>
            </a:r>
            <a:r>
              <a:rPr lang="pt-PT" dirty="0" smtClean="0">
                <a:solidFill>
                  <a:srgbClr val="FFFF00"/>
                </a:solidFill>
                <a:latin typeface="Comic Sans MS" pitchFamily="66" charset="0"/>
              </a:rPr>
              <a:t>e </a:t>
            </a:r>
            <a:r>
              <a:rPr lang="pt-PT" dirty="0" smtClean="0">
                <a:solidFill>
                  <a:srgbClr val="FFFF00"/>
                </a:solidFill>
                <a:latin typeface="Comic Sans MS" pitchFamily="66" charset="0"/>
              </a:rPr>
              <a:t>aprendemos muitas coisas lá. </a:t>
            </a:r>
            <a:r>
              <a:rPr lang="pt-PT" dirty="0" smtClean="0">
                <a:solidFill>
                  <a:srgbClr val="FFFF00"/>
                </a:solidFill>
                <a:latin typeface="Comic Sans MS" pitchFamily="66" charset="0"/>
              </a:rPr>
              <a:t>Outr</a:t>
            </a:r>
            <a:r>
              <a:rPr lang="pt-PT" dirty="0" smtClean="0">
                <a:solidFill>
                  <a:srgbClr val="FFFF00"/>
                </a:solidFill>
                <a:latin typeface="Comic Sans MS" pitchFamily="66" charset="0"/>
              </a:rPr>
              <a:t>a </a:t>
            </a:r>
            <a:r>
              <a:rPr lang="pt-PT" dirty="0" smtClean="0">
                <a:solidFill>
                  <a:srgbClr val="FFFF00"/>
                </a:solidFill>
                <a:latin typeface="Comic Sans MS" pitchFamily="66" charset="0"/>
              </a:rPr>
              <a:t>vez fomos ao Morro de Castelo Branco plantar algumas árvores. </a:t>
            </a:r>
            <a:endParaRPr lang="pt-PT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1629044" y="1412776"/>
            <a:ext cx="56710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AUTOBIOGRAFIA AMBIENTAL</a:t>
            </a:r>
            <a:endParaRPr lang="pt-PT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4247" y="4128891"/>
            <a:ext cx="1646812" cy="159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2620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1268687" y="2780928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 smtClean="0">
                <a:latin typeface="Comic Sans MS" pitchFamily="66" charset="0"/>
              </a:rPr>
              <a:t> No Verão, não sou muito amigo do ambiente devido </a:t>
            </a:r>
            <a:r>
              <a:rPr lang="pt-PT" dirty="0" smtClean="0">
                <a:latin typeface="Comic Sans MS" pitchFamily="66" charset="0"/>
              </a:rPr>
              <a:t>à </a:t>
            </a:r>
            <a:r>
              <a:rPr lang="pt-PT" dirty="0" smtClean="0">
                <a:latin typeface="Comic Sans MS" pitchFamily="66" charset="0"/>
              </a:rPr>
              <a:t>caça submarina. Gosto quando vou às vindimas do meu avô mas não sei porquê. </a:t>
            </a:r>
            <a:endParaRPr lang="pt-PT" dirty="0">
              <a:latin typeface="Comic Sans MS" pitchFamily="66" charset="0"/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1252285" y="1052736"/>
            <a:ext cx="68481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 smtClean="0">
                <a:latin typeface="Comic Sans MS" pitchFamily="66" charset="0"/>
              </a:rPr>
              <a:t> </a:t>
            </a:r>
            <a:r>
              <a:rPr lang="pt-PT" dirty="0" smtClean="0">
                <a:latin typeface="Comic Sans MS" pitchFamily="66" charset="0"/>
              </a:rPr>
              <a:t>Tínhamos </a:t>
            </a:r>
            <a:r>
              <a:rPr lang="pt-PT" dirty="0">
                <a:latin typeface="Comic Sans MS" pitchFamily="66" charset="0"/>
              </a:rPr>
              <a:t>um jardim com plantas endémicas, um compostor, e tratávamos de minhocas. </a:t>
            </a:r>
            <a:r>
              <a:rPr lang="pt-PT" dirty="0" smtClean="0">
                <a:latin typeface="Comic Sans MS" pitchFamily="66" charset="0"/>
              </a:rPr>
              <a:t>Até nas </a:t>
            </a:r>
            <a:r>
              <a:rPr lang="pt-PT" dirty="0">
                <a:latin typeface="Comic Sans MS" pitchFamily="66" charset="0"/>
              </a:rPr>
              <a:t>fichas de avaliação de Matemática </a:t>
            </a:r>
            <a:r>
              <a:rPr lang="pt-PT" dirty="0" smtClean="0">
                <a:latin typeface="Comic Sans MS" pitchFamily="66" charset="0"/>
              </a:rPr>
              <a:t>a professora utilizava</a:t>
            </a:r>
            <a:r>
              <a:rPr lang="pt-PT" dirty="0" smtClean="0">
                <a:latin typeface="Comic Sans MS" pitchFamily="66" charset="0"/>
              </a:rPr>
              <a:t> </a:t>
            </a:r>
            <a:r>
              <a:rPr lang="pt-PT" dirty="0">
                <a:latin typeface="Comic Sans MS" pitchFamily="66" charset="0"/>
              </a:rPr>
              <a:t>animais para </a:t>
            </a:r>
            <a:r>
              <a:rPr lang="pt-PT" dirty="0" smtClean="0">
                <a:latin typeface="Comic Sans MS" pitchFamily="66" charset="0"/>
              </a:rPr>
              <a:t>contarmos. </a:t>
            </a:r>
            <a:r>
              <a:rPr lang="pt-PT" dirty="0">
                <a:latin typeface="Comic Sans MS" pitchFamily="66" charset="0"/>
              </a:rPr>
              <a:t>Agora, que cheguei ao 3ºciclo nós, nas aulas de </a:t>
            </a:r>
            <a:r>
              <a:rPr lang="pt-PT" dirty="0" smtClean="0">
                <a:latin typeface="Comic Sans MS" pitchFamily="66" charset="0"/>
              </a:rPr>
              <a:t>Cidadania, </a:t>
            </a:r>
            <a:r>
              <a:rPr lang="pt-PT" dirty="0">
                <a:latin typeface="Comic Sans MS" pitchFamily="66" charset="0"/>
              </a:rPr>
              <a:t>às vezes </a:t>
            </a:r>
            <a:r>
              <a:rPr lang="pt-PT" dirty="0" smtClean="0">
                <a:latin typeface="Comic Sans MS" pitchFamily="66" charset="0"/>
              </a:rPr>
              <a:t>limpamos </a:t>
            </a:r>
            <a:r>
              <a:rPr lang="pt-PT" dirty="0">
                <a:latin typeface="Comic Sans MS" pitchFamily="66" charset="0"/>
              </a:rPr>
              <a:t>a escola porque existe muito lixo á </a:t>
            </a:r>
            <a:r>
              <a:rPr lang="pt-PT" dirty="0" smtClean="0">
                <a:latin typeface="Comic Sans MS" pitchFamily="66" charset="0"/>
              </a:rPr>
              <a:t>sua volta. </a:t>
            </a:r>
            <a:endParaRPr lang="pt-PT" dirty="0"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4029" y="3789040"/>
            <a:ext cx="2624618" cy="1747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51514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971600" y="1052736"/>
            <a:ext cx="720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 smtClean="0">
                <a:solidFill>
                  <a:srgbClr val="CC9900"/>
                </a:solidFill>
                <a:latin typeface="Comic Sans MS" pitchFamily="66" charset="0"/>
              </a:rPr>
              <a:t> Nos </a:t>
            </a:r>
            <a:r>
              <a:rPr lang="pt-PT" dirty="0">
                <a:solidFill>
                  <a:srgbClr val="CC9900"/>
                </a:solidFill>
                <a:latin typeface="Comic Sans MS" pitchFamily="66" charset="0"/>
              </a:rPr>
              <a:t>escuteiros também temos uma relação com o ambiente. Com a madeira que já não nos dá oxigénio fazemos </a:t>
            </a:r>
            <a:r>
              <a:rPr lang="pt-PT" dirty="0" smtClean="0">
                <a:solidFill>
                  <a:srgbClr val="CC9900"/>
                </a:solidFill>
                <a:latin typeface="Comic Sans MS" pitchFamily="66" charset="0"/>
              </a:rPr>
              <a:t>construções. </a:t>
            </a:r>
            <a:r>
              <a:rPr lang="pt-PT" dirty="0">
                <a:solidFill>
                  <a:srgbClr val="CC9900"/>
                </a:solidFill>
                <a:latin typeface="Comic Sans MS" pitchFamily="66" charset="0"/>
              </a:rPr>
              <a:t>Fui uma vez </a:t>
            </a:r>
            <a:r>
              <a:rPr lang="pt-PT" dirty="0" smtClean="0">
                <a:solidFill>
                  <a:srgbClr val="CC9900"/>
                </a:solidFill>
                <a:latin typeface="Comic Sans MS" pitchFamily="66" charset="0"/>
              </a:rPr>
              <a:t>de</a:t>
            </a:r>
            <a:r>
              <a:rPr lang="pt-PT" dirty="0" smtClean="0">
                <a:solidFill>
                  <a:srgbClr val="CC9900"/>
                </a:solidFill>
                <a:latin typeface="Comic Sans MS" pitchFamily="66" charset="0"/>
              </a:rPr>
              <a:t> </a:t>
            </a:r>
            <a:r>
              <a:rPr lang="pt-PT" dirty="0">
                <a:solidFill>
                  <a:srgbClr val="CC9900"/>
                </a:solidFill>
                <a:latin typeface="Comic Sans MS" pitchFamily="66" charset="0"/>
              </a:rPr>
              <a:t>barco </a:t>
            </a:r>
            <a:r>
              <a:rPr lang="pt-PT" dirty="0" smtClean="0">
                <a:solidFill>
                  <a:srgbClr val="CC9900"/>
                </a:solidFill>
                <a:latin typeface="Comic Sans MS" pitchFamily="66" charset="0"/>
              </a:rPr>
              <a:t>que ia</a:t>
            </a:r>
            <a:r>
              <a:rPr lang="pt-PT" dirty="0" smtClean="0">
                <a:solidFill>
                  <a:srgbClr val="CC9900"/>
                </a:solidFill>
                <a:latin typeface="Comic Sans MS" pitchFamily="66" charset="0"/>
              </a:rPr>
              <a:t> da </a:t>
            </a:r>
            <a:r>
              <a:rPr lang="pt-PT" dirty="0" smtClean="0">
                <a:solidFill>
                  <a:srgbClr val="CC9900"/>
                </a:solidFill>
                <a:latin typeface="Comic Sans MS" pitchFamily="66" charset="0"/>
              </a:rPr>
              <a:t>cidade  </a:t>
            </a:r>
            <a:r>
              <a:rPr lang="pt-PT" dirty="0">
                <a:solidFill>
                  <a:srgbClr val="CC9900"/>
                </a:solidFill>
                <a:latin typeface="Comic Sans MS" pitchFamily="66" charset="0"/>
              </a:rPr>
              <a:t>até </a:t>
            </a:r>
            <a:r>
              <a:rPr lang="pt-PT" dirty="0" smtClean="0">
                <a:solidFill>
                  <a:srgbClr val="CC9900"/>
                </a:solidFill>
                <a:latin typeface="Comic Sans MS" pitchFamily="66" charset="0"/>
              </a:rPr>
              <a:t>à</a:t>
            </a:r>
            <a:r>
              <a:rPr lang="pt-PT" dirty="0" smtClean="0">
                <a:solidFill>
                  <a:srgbClr val="CC9900"/>
                </a:solidFill>
                <a:latin typeface="Comic Sans MS" pitchFamily="66" charset="0"/>
              </a:rPr>
              <a:t> </a:t>
            </a:r>
            <a:r>
              <a:rPr lang="pt-PT" dirty="0">
                <a:solidFill>
                  <a:srgbClr val="CC9900"/>
                </a:solidFill>
                <a:latin typeface="Comic Sans MS" pitchFamily="66" charset="0"/>
              </a:rPr>
              <a:t>praia de Porto Pim. </a:t>
            </a:r>
            <a:r>
              <a:rPr lang="pt-PT" dirty="0" smtClean="0">
                <a:solidFill>
                  <a:srgbClr val="CC9900"/>
                </a:solidFill>
                <a:latin typeface="Comic Sans MS" pitchFamily="66" charset="0"/>
              </a:rPr>
              <a:t>Ao  olhar </a:t>
            </a:r>
            <a:r>
              <a:rPr lang="pt-PT" dirty="0">
                <a:solidFill>
                  <a:srgbClr val="CC9900"/>
                </a:solidFill>
                <a:latin typeface="Comic Sans MS" pitchFamily="66" charset="0"/>
              </a:rPr>
              <a:t>para </a:t>
            </a:r>
            <a:r>
              <a:rPr lang="pt-PT" dirty="0" smtClean="0">
                <a:solidFill>
                  <a:srgbClr val="CC9900"/>
                </a:solidFill>
                <a:latin typeface="Comic Sans MS" pitchFamily="66" charset="0"/>
              </a:rPr>
              <a:t>cima</a:t>
            </a:r>
            <a:r>
              <a:rPr lang="pt-PT" dirty="0" smtClean="0">
                <a:solidFill>
                  <a:srgbClr val="CC9900"/>
                </a:solidFill>
                <a:latin typeface="Comic Sans MS" pitchFamily="66" charset="0"/>
              </a:rPr>
              <a:t> </a:t>
            </a:r>
            <a:r>
              <a:rPr lang="pt-PT" dirty="0" smtClean="0">
                <a:solidFill>
                  <a:srgbClr val="CC9900"/>
                </a:solidFill>
                <a:latin typeface="Comic Sans MS" pitchFamily="66" charset="0"/>
              </a:rPr>
              <a:t>as </a:t>
            </a:r>
            <a:r>
              <a:rPr lang="pt-PT" dirty="0">
                <a:solidFill>
                  <a:srgbClr val="CC9900"/>
                </a:solidFill>
                <a:latin typeface="Comic Sans MS" pitchFamily="66" charset="0"/>
              </a:rPr>
              <a:t>estrelas </a:t>
            </a:r>
            <a:r>
              <a:rPr lang="pt-PT" dirty="0" smtClean="0">
                <a:solidFill>
                  <a:srgbClr val="CC9900"/>
                </a:solidFill>
                <a:latin typeface="Comic Sans MS" pitchFamily="66" charset="0"/>
              </a:rPr>
              <a:t>pareciam</a:t>
            </a:r>
            <a:r>
              <a:rPr lang="pt-PT" dirty="0" smtClean="0">
                <a:solidFill>
                  <a:srgbClr val="CC9900"/>
                </a:solidFill>
                <a:latin typeface="Comic Sans MS" pitchFamily="66" charset="0"/>
              </a:rPr>
              <a:t> </a:t>
            </a:r>
            <a:r>
              <a:rPr lang="pt-PT" dirty="0">
                <a:solidFill>
                  <a:srgbClr val="CC9900"/>
                </a:solidFill>
                <a:latin typeface="Comic Sans MS" pitchFamily="66" charset="0"/>
              </a:rPr>
              <a:t>quase pretas com tanta poluição. No porto de Castelo Branco as estrelas são mais </a:t>
            </a:r>
            <a:r>
              <a:rPr lang="pt-PT" dirty="0" smtClean="0">
                <a:solidFill>
                  <a:srgbClr val="CC9900"/>
                </a:solidFill>
                <a:latin typeface="Comic Sans MS" pitchFamily="66" charset="0"/>
              </a:rPr>
              <a:t>vermelhas </a:t>
            </a:r>
            <a:r>
              <a:rPr lang="pt-PT" dirty="0">
                <a:solidFill>
                  <a:srgbClr val="CC9900"/>
                </a:solidFill>
                <a:latin typeface="Comic Sans MS" pitchFamily="66" charset="0"/>
              </a:rPr>
              <a:t>do que na Praia de Porto Pim. Uma </a:t>
            </a:r>
            <a:r>
              <a:rPr lang="pt-PT" dirty="0" smtClean="0">
                <a:solidFill>
                  <a:srgbClr val="CC9900"/>
                </a:solidFill>
                <a:latin typeface="Comic Sans MS" pitchFamily="66" charset="0"/>
              </a:rPr>
              <a:t>vez, </a:t>
            </a:r>
            <a:r>
              <a:rPr lang="pt-PT" dirty="0">
                <a:solidFill>
                  <a:srgbClr val="CC9900"/>
                </a:solidFill>
                <a:latin typeface="Comic Sans MS" pitchFamily="66" charset="0"/>
              </a:rPr>
              <a:t>fui ao Morro por mar, e a água era muito clara que até via-se o </a:t>
            </a:r>
            <a:r>
              <a:rPr lang="pt-PT" dirty="0" smtClean="0">
                <a:solidFill>
                  <a:srgbClr val="CC9900"/>
                </a:solidFill>
                <a:latin typeface="Comic Sans MS" pitchFamily="66" charset="0"/>
              </a:rPr>
              <a:t>fundo. </a:t>
            </a:r>
            <a:r>
              <a:rPr lang="pt-PT" dirty="0" smtClean="0">
                <a:solidFill>
                  <a:srgbClr val="CC9900"/>
                </a:solidFill>
                <a:latin typeface="Comic Sans MS" pitchFamily="66" charset="0"/>
              </a:rPr>
              <a:t>D</a:t>
            </a:r>
            <a:r>
              <a:rPr lang="pt-PT" dirty="0" smtClean="0">
                <a:solidFill>
                  <a:srgbClr val="CC9900"/>
                </a:solidFill>
                <a:latin typeface="Comic Sans MS" pitchFamily="66" charset="0"/>
              </a:rPr>
              <a:t>ei </a:t>
            </a:r>
            <a:r>
              <a:rPr lang="pt-PT" dirty="0">
                <a:solidFill>
                  <a:srgbClr val="CC9900"/>
                </a:solidFill>
                <a:latin typeface="Comic Sans MS" pitchFamily="66" charset="0"/>
              </a:rPr>
              <a:t>um mergulho e a água era mais quente que nos outros sítios, mas porquê? Não sei. </a:t>
            </a:r>
          </a:p>
        </p:txBody>
      </p:sp>
      <p:sp>
        <p:nvSpPr>
          <p:cNvPr id="5" name="Rectângulo 4"/>
          <p:cNvSpPr/>
          <p:nvPr/>
        </p:nvSpPr>
        <p:spPr>
          <a:xfrm>
            <a:off x="1669218" y="3725503"/>
            <a:ext cx="58055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Espero que tenham gostado    </a:t>
            </a:r>
            <a:r>
              <a:rPr lang="pt-PT" sz="3200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ym typeface="Wingdings" pitchFamily="2" charset="2"/>
              </a:rPr>
              <a:t></a:t>
            </a:r>
            <a:endParaRPr lang="pt-PT" sz="3200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034622" y="479715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i="1" u="sng" dirty="0" smtClean="0">
                <a:latin typeface="French Script MT" pitchFamily="66" charset="0"/>
              </a:rPr>
              <a:t>Kevin Goulart</a:t>
            </a:r>
            <a:endParaRPr lang="pt-PT" i="1" u="sng" dirty="0">
              <a:latin typeface="Frenc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8711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finete">
  <a:themeElements>
    <a:clrScheme name="Personalizado 10">
      <a:dk1>
        <a:sysClr val="windowText" lastClr="000000"/>
      </a:dk1>
      <a:lt1>
        <a:srgbClr val="FFFFFF"/>
      </a:lt1>
      <a:dk2>
        <a:srgbClr val="016188"/>
      </a:dk2>
      <a:lt2>
        <a:srgbClr val="016188"/>
      </a:lt2>
      <a:accent1>
        <a:srgbClr val="016188"/>
      </a:accent1>
      <a:accent2>
        <a:srgbClr val="A2E3FE"/>
      </a:accent2>
      <a:accent3>
        <a:srgbClr val="00349E"/>
      </a:accent3>
      <a:accent4>
        <a:srgbClr val="00349E"/>
      </a:accent4>
      <a:accent5>
        <a:srgbClr val="005BD3"/>
      </a:accent5>
      <a:accent6>
        <a:srgbClr val="00349E"/>
      </a:accent6>
      <a:hlink>
        <a:srgbClr val="17BBFD"/>
      </a:hlink>
      <a:folHlink>
        <a:srgbClr val="17BBFD"/>
      </a:folHlink>
    </a:clrScheme>
    <a:fontScheme name="Alfinet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lfine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65</TotalTime>
  <Words>271</Words>
  <Application>Microsoft Office PowerPoint</Application>
  <PresentationFormat>Apresentação no Ecrã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4" baseType="lpstr">
      <vt:lpstr>Alfinete</vt:lpstr>
      <vt:lpstr>Diapositivo 1</vt:lpstr>
      <vt:lpstr>Diapositivo 2</vt:lpstr>
      <vt:lpstr>Diapositivo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Alunos</dc:creator>
  <cp:lastModifiedBy>win 7</cp:lastModifiedBy>
  <cp:revision>12</cp:revision>
  <dcterms:created xsi:type="dcterms:W3CDTF">2012-02-02T11:29:46Z</dcterms:created>
  <dcterms:modified xsi:type="dcterms:W3CDTF">2012-05-08T21:16:41Z</dcterms:modified>
</cp:coreProperties>
</file>