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30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62708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584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61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570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438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25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738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637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020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639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220E-475A-4779-95D7-B02B058E5663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5AF63-F38B-4E5E-8DAB-0B4863FB9DD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364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7772400" cy="1656184"/>
          </a:xfrm>
        </p:spPr>
        <p:txBody>
          <a:bodyPr>
            <a:noAutofit/>
          </a:bodyPr>
          <a:lstStyle/>
          <a:p>
            <a:r>
              <a:rPr lang="pt-PT" sz="6600" dirty="0" smtClean="0">
                <a:solidFill>
                  <a:srgbClr val="00B050"/>
                </a:solidFill>
              </a:rPr>
              <a:t>Autobiografia </a:t>
            </a:r>
            <a:r>
              <a:rPr lang="pt-PT" sz="6600" dirty="0">
                <a:solidFill>
                  <a:srgbClr val="00B050"/>
                </a:solidFill>
              </a:rPr>
              <a:t>A</a:t>
            </a:r>
            <a:r>
              <a:rPr lang="pt-PT" sz="6600" dirty="0" smtClean="0">
                <a:solidFill>
                  <a:srgbClr val="00B050"/>
                </a:solidFill>
              </a:rPr>
              <a:t>mbiental</a:t>
            </a:r>
            <a:endParaRPr lang="pt-PT" sz="6600" dirty="0">
              <a:solidFill>
                <a:srgbClr val="00B05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4764" y="5229200"/>
            <a:ext cx="1662940" cy="1267443"/>
          </a:xfrm>
        </p:spPr>
        <p:txBody>
          <a:bodyPr>
            <a:normAutofit/>
          </a:bodyPr>
          <a:lstStyle/>
          <a:p>
            <a:r>
              <a:rPr lang="pt-PT" dirty="0" smtClean="0">
                <a:solidFill>
                  <a:schemeClr val="tx1"/>
                </a:solidFill>
                <a:latin typeface="Brush Script MT" pitchFamily="66" charset="0"/>
                <a:cs typeface="Aharoni" pitchFamily="2" charset="-79"/>
              </a:rPr>
              <a:t>João raposo</a:t>
            </a:r>
          </a:p>
          <a:p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395536" y="404664"/>
            <a:ext cx="55611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dirty="0" smtClean="0"/>
              <a:t>Escola Secundária Manuel de Arriaga</a:t>
            </a:r>
            <a:endParaRPr lang="pt-PT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169987" cy="226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847611" y="6011297"/>
            <a:ext cx="2843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09 fevereiro de 2012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67202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   O sítio ambiental que eu mais gostei de estar foi no Parque de campismo do Capelo. Tem muitas árvores e o ar que respiramos é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puro. </a:t>
            </a:r>
            <a:r>
              <a:rPr lang="pt-PT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em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veados e é um pouco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húmido, mas agradável.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No troço do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Capelo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que vai dar ao farol vemos coelhos, pássaros e outros animais.</a:t>
            </a:r>
          </a:p>
          <a:p>
            <a:pPr algn="just"/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  A vista do farol e as suas areias a formar remoinhos de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vento é </a:t>
            </a:r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espetacular!</a:t>
            </a:r>
          </a:p>
          <a:p>
            <a:pPr algn="just"/>
            <a:r>
              <a:rPr lang="pt-PT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 Do interior do farol, vista de cima, vemos uma paisagem linda! O mar azul, o horizonte coberto de nuvens refletidas pelo pôr-do-sol, é mesmo espetacular.</a:t>
            </a:r>
          </a:p>
          <a:p>
            <a:pPr algn="just"/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Autobiografia</a:t>
            </a:r>
            <a:endParaRPr lang="pt-PT" dirty="0">
              <a:solidFill>
                <a:schemeClr val="accent5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16632"/>
            <a:ext cx="2105709" cy="136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657"/>
            <a:ext cx="2160240" cy="144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89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831" y="3356992"/>
            <a:ext cx="3508729" cy="233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27584" y="788672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dirty="0"/>
              <a:t>I</a:t>
            </a:r>
            <a:r>
              <a:rPr lang="pt-PT" sz="4400" dirty="0" smtClean="0"/>
              <a:t>magens:</a:t>
            </a:r>
            <a:endParaRPr lang="pt-PT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716" y="332656"/>
            <a:ext cx="330796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92124"/>
            <a:ext cx="3096344" cy="2319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5526499" y="5711393"/>
            <a:ext cx="3168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latin typeface="Agency FB" pitchFamily="34" charset="0"/>
              </a:rPr>
              <a:t>Farol do</a:t>
            </a:r>
          </a:p>
          <a:p>
            <a:r>
              <a:rPr lang="pt-PT" sz="3200" dirty="0" smtClean="0">
                <a:latin typeface="Agency FB" pitchFamily="34" charset="0"/>
              </a:rPr>
              <a:t>Vulcão dos Capelinhos</a:t>
            </a:r>
            <a:endParaRPr lang="pt-PT" sz="3200" dirty="0">
              <a:latin typeface="Agency FB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1560" y="6016931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latin typeface="Agency FB" pitchFamily="34" charset="0"/>
              </a:rPr>
              <a:t>Parque do Capelo</a:t>
            </a:r>
            <a:endParaRPr lang="pt-PT" sz="3200" dirty="0">
              <a:latin typeface="Agency FB" pitchFamily="34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373703" y="2636912"/>
            <a:ext cx="3714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sz="3200" dirty="0">
                <a:solidFill>
                  <a:prstClr val="black"/>
                </a:solidFill>
                <a:latin typeface="Agency FB" pitchFamily="34" charset="0"/>
              </a:rPr>
              <a:t>Parque do Capelo</a:t>
            </a:r>
          </a:p>
        </p:txBody>
      </p:sp>
    </p:spTree>
    <p:extLst>
      <p:ext uri="{BB962C8B-B14F-4D97-AF65-F5344CB8AC3E}">
        <p14:creationId xmlns:p14="http://schemas.microsoft.com/office/powerpoint/2010/main" val="12579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133</Words>
  <Application>Microsoft Office PowerPoint</Application>
  <PresentationFormat>Apresentação no Ecrã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Tema do Office</vt:lpstr>
      <vt:lpstr>Autobiografia Ambiental</vt:lpstr>
      <vt:lpstr>Autobiografia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 biografia Ambiental</dc:title>
  <dc:creator>Alunos</dc:creator>
  <cp:lastModifiedBy>Prof</cp:lastModifiedBy>
  <cp:revision>8</cp:revision>
  <dcterms:created xsi:type="dcterms:W3CDTF">2012-02-09T10:41:44Z</dcterms:created>
  <dcterms:modified xsi:type="dcterms:W3CDTF">2012-05-09T13:51:58Z</dcterms:modified>
</cp:coreProperties>
</file>