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pt-PT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pt-PT" sz="2000" smtClean="0"/>
              <a:t>Clique no ícone para adicionar uma imagem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D299C3FB-73FD-474A-886C-B8D24C5DD4F2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pt-PT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2CE71EB7-320A-454D-BA00-112AD26281C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772400" cy="1508760"/>
          </a:xfrm>
        </p:spPr>
        <p:txBody>
          <a:bodyPr>
            <a:noAutofit/>
          </a:bodyPr>
          <a:lstStyle/>
          <a:p>
            <a:r>
              <a:rPr lang="pt-PT" sz="6000" dirty="0"/>
              <a:t>Autobiografia Ambiental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83896">
            <a:off x="1202779" y="2679119"/>
            <a:ext cx="3228950" cy="369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6060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PT" sz="1800" dirty="0"/>
              <a:t>Chamo-me Joana Silva estou </a:t>
            </a:r>
            <a:r>
              <a:rPr lang="pt-PT" sz="1800" dirty="0" smtClean="0"/>
              <a:t>no 8º </a:t>
            </a:r>
            <a:r>
              <a:rPr lang="pt-PT" sz="1800" dirty="0"/>
              <a:t>ano</a:t>
            </a:r>
            <a:r>
              <a:rPr lang="pt-PT" sz="1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pt-PT" sz="1800" dirty="0" smtClean="0"/>
          </a:p>
          <a:p>
            <a:pPr algn="just">
              <a:lnSpc>
                <a:spcPct val="150000"/>
              </a:lnSpc>
            </a:pPr>
            <a:endParaRPr lang="pt-PT" sz="1800" dirty="0"/>
          </a:p>
          <a:p>
            <a:pPr algn="just">
              <a:lnSpc>
                <a:spcPct val="150000"/>
              </a:lnSpc>
            </a:pPr>
            <a:r>
              <a:rPr lang="pt-PT" sz="1800" dirty="0"/>
              <a:t>O ambiente é muito importante para a nossa vida</a:t>
            </a:r>
            <a:r>
              <a:rPr lang="pt-PT" sz="1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pt-PT" sz="1800" dirty="0" smtClean="0"/>
          </a:p>
          <a:p>
            <a:pPr algn="just">
              <a:lnSpc>
                <a:spcPct val="150000"/>
              </a:lnSpc>
            </a:pPr>
            <a:endParaRPr lang="pt-PT" sz="1800" dirty="0"/>
          </a:p>
          <a:p>
            <a:pPr algn="just">
              <a:lnSpc>
                <a:spcPct val="150000"/>
              </a:lnSpc>
            </a:pPr>
            <a:r>
              <a:rPr lang="pt-PT" sz="1800" dirty="0"/>
              <a:t>Lembro-me que quando andava no 3º ano a minha turma plantou umas árvores</a:t>
            </a:r>
            <a:r>
              <a:rPr lang="pt-PT" sz="1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pt-PT" sz="1800" dirty="0" smtClean="0"/>
          </a:p>
          <a:p>
            <a:pPr algn="just">
              <a:lnSpc>
                <a:spcPct val="150000"/>
              </a:lnSpc>
            </a:pPr>
            <a:endParaRPr lang="pt-PT" sz="1800" dirty="0"/>
          </a:p>
          <a:p>
            <a:pPr algn="just">
              <a:lnSpc>
                <a:spcPct val="150000"/>
              </a:lnSpc>
            </a:pPr>
            <a:r>
              <a:rPr lang="pt-PT" sz="1800" dirty="0"/>
              <a:t>A minha escola da primária também era muito ligada ao </a:t>
            </a:r>
            <a:r>
              <a:rPr lang="pt-PT" sz="1800" dirty="0" smtClean="0"/>
              <a:t>ambiente e </a:t>
            </a:r>
            <a:r>
              <a:rPr lang="pt-PT" sz="1800" dirty="0"/>
              <a:t>fazíamos reciclagem etc</a:t>
            </a:r>
            <a:r>
              <a:rPr lang="pt-PT" sz="1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pt-PT" sz="1800" dirty="0" smtClean="0"/>
          </a:p>
          <a:p>
            <a:pPr algn="just">
              <a:lnSpc>
                <a:spcPct val="150000"/>
              </a:lnSpc>
            </a:pPr>
            <a:endParaRPr lang="pt-PT" sz="1800" dirty="0"/>
          </a:p>
          <a:p>
            <a:pPr algn="just">
              <a:lnSpc>
                <a:spcPct val="150000"/>
              </a:lnSpc>
            </a:pPr>
            <a:r>
              <a:rPr lang="pt-PT" sz="1800" dirty="0"/>
              <a:t>Agora na escola Secundaria Manuel de Arriaga todas as turmas em cada período limpam a escola</a:t>
            </a:r>
            <a:r>
              <a:rPr lang="pt-PT" sz="1800" dirty="0" smtClean="0"/>
              <a:t>.</a:t>
            </a:r>
          </a:p>
          <a:p>
            <a:pPr>
              <a:lnSpc>
                <a:spcPct val="150000"/>
              </a:lnSpc>
            </a:pPr>
            <a:endParaRPr lang="pt-PT" sz="33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1555">
            <a:off x="6711828" y="163028"/>
            <a:ext cx="2092539" cy="2113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435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PT" sz="1800" dirty="0"/>
              <a:t>Acho que isso é bom porque assim os alunos têm a </a:t>
            </a:r>
            <a:r>
              <a:rPr lang="pt-PT" sz="1800" dirty="0" smtClean="0"/>
              <a:t>noção </a:t>
            </a:r>
            <a:r>
              <a:rPr lang="pt-PT" sz="1800" dirty="0"/>
              <a:t>do lixo que metem no chão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/>
          </a:p>
          <a:p>
            <a:pPr algn="just"/>
            <a:endParaRPr lang="pt-PT" sz="1800" dirty="0"/>
          </a:p>
          <a:p>
            <a:pPr algn="just"/>
            <a:r>
              <a:rPr lang="pt-PT" sz="1800" dirty="0"/>
              <a:t>Em educação visual fizemos um cartaz sobre os 3 </a:t>
            </a:r>
            <a:r>
              <a:rPr lang="pt-PT" sz="1800" dirty="0" err="1" smtClean="0"/>
              <a:t>R’s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 smtClean="0"/>
          </a:p>
          <a:p>
            <a:pPr algn="just"/>
            <a:endParaRPr lang="pt-PT" sz="1800" dirty="0"/>
          </a:p>
          <a:p>
            <a:pPr algn="just"/>
            <a:endParaRPr lang="pt-PT" sz="1800" dirty="0"/>
          </a:p>
          <a:p>
            <a:pPr algn="just"/>
            <a:r>
              <a:rPr lang="pt-PT" sz="1800" dirty="0"/>
              <a:t>Já fiz alguns piqueniques com a minha família, </a:t>
            </a:r>
            <a:r>
              <a:rPr lang="pt-PT" sz="1800" dirty="0" smtClean="0"/>
              <a:t>depois, </a:t>
            </a:r>
            <a:r>
              <a:rPr lang="pt-PT" sz="1800" dirty="0"/>
              <a:t>quando </a:t>
            </a:r>
            <a:r>
              <a:rPr lang="pt-PT" sz="1800" dirty="0" smtClean="0"/>
              <a:t>acabávamos, </a:t>
            </a:r>
            <a:r>
              <a:rPr lang="pt-PT" sz="1800" dirty="0"/>
              <a:t>deitávamos </a:t>
            </a:r>
            <a:r>
              <a:rPr lang="pt-PT" sz="1800" dirty="0" smtClean="0"/>
              <a:t>tudo </a:t>
            </a:r>
            <a:r>
              <a:rPr lang="pt-PT" sz="1800" dirty="0"/>
              <a:t>no lixo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/>
          </a:p>
          <a:p>
            <a:pPr algn="just">
              <a:lnSpc>
                <a:spcPct val="160000"/>
              </a:lnSpc>
            </a:pPr>
            <a:endParaRPr lang="pt-PT" sz="1800" dirty="0"/>
          </a:p>
          <a:p>
            <a:pPr algn="just"/>
            <a:r>
              <a:rPr lang="pt-PT" sz="1800" dirty="0" smtClean="0"/>
              <a:t>Mas, infelizmente, </a:t>
            </a:r>
            <a:r>
              <a:rPr lang="pt-PT" sz="1800" dirty="0"/>
              <a:t>nem todas as pessoas são assim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 smtClean="0"/>
          </a:p>
          <a:p>
            <a:pPr algn="just"/>
            <a:endParaRPr lang="pt-PT" sz="1800" dirty="0"/>
          </a:p>
          <a:p>
            <a:pPr algn="just"/>
            <a:endParaRPr lang="pt-PT" sz="1800" dirty="0"/>
          </a:p>
          <a:p>
            <a:pPr algn="just"/>
            <a:r>
              <a:rPr lang="pt-PT" sz="1800" dirty="0" smtClean="0"/>
              <a:t>Há </a:t>
            </a:r>
            <a:r>
              <a:rPr lang="pt-PT" sz="1800" dirty="0"/>
              <a:t>paisagens muito bonitas que estão poluídas pelo homem</a:t>
            </a:r>
            <a:r>
              <a:rPr lang="pt-PT" sz="1800" dirty="0" smtClean="0"/>
              <a:t>.</a:t>
            </a:r>
          </a:p>
          <a:p>
            <a:pPr algn="just"/>
            <a:endParaRPr lang="pt-PT" sz="1800" dirty="0"/>
          </a:p>
          <a:p>
            <a:pPr algn="just"/>
            <a:endParaRPr lang="pt-PT" sz="1800" dirty="0" smtClean="0"/>
          </a:p>
          <a:p>
            <a:pPr algn="just"/>
            <a:endParaRPr lang="pt-PT" sz="1800" dirty="0"/>
          </a:p>
          <a:p>
            <a:pPr algn="just"/>
            <a:r>
              <a:rPr lang="pt-PT" sz="1800" dirty="0"/>
              <a:t>Recicle e cuide do </a:t>
            </a:r>
            <a:r>
              <a:rPr lang="pt-PT" sz="1800"/>
              <a:t>seu </a:t>
            </a:r>
            <a:r>
              <a:rPr lang="pt-PT" sz="1800" smtClean="0"/>
              <a:t>ambiente!	</a:t>
            </a:r>
            <a:endParaRPr lang="pt-PT" sz="1800" dirty="0" smtClean="0"/>
          </a:p>
          <a:p>
            <a:endParaRPr lang="pt-PT" sz="18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588224" y="580526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latin typeface="Brush Script MT" pitchFamily="66" charset="0"/>
              </a:rPr>
              <a:t>Joana Silva </a:t>
            </a:r>
            <a:endParaRPr lang="pt-PT" sz="3200" dirty="0">
              <a:latin typeface="Brush Script MT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484700"/>
            <a:ext cx="205422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26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TC010205351[[fn=Tema do Carnaval]]</Template>
  <TotalTime>48</TotalTime>
  <Words>146</Words>
  <Application>Microsoft Office PowerPoint</Application>
  <PresentationFormat>Apresentação no Ecrã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Carnival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Prof</cp:lastModifiedBy>
  <cp:revision>13</cp:revision>
  <dcterms:created xsi:type="dcterms:W3CDTF">2012-02-02T11:26:04Z</dcterms:created>
  <dcterms:modified xsi:type="dcterms:W3CDTF">2012-05-09T13:50:25Z</dcterms:modified>
</cp:coreProperties>
</file>