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4E414-F9DE-44DE-8A42-4AD0B8B85243}" type="datetimeFigureOut">
              <a:rPr lang="pt-PT" smtClean="0"/>
              <a:pPr/>
              <a:t>09-05-2012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AF695-CA43-4711-B260-1BA3BDA85152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4E414-F9DE-44DE-8A42-4AD0B8B85243}" type="datetimeFigureOut">
              <a:rPr lang="pt-PT" smtClean="0"/>
              <a:pPr/>
              <a:t>09-05-2012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AF695-CA43-4711-B260-1BA3BDA85152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4E414-F9DE-44DE-8A42-4AD0B8B85243}" type="datetimeFigureOut">
              <a:rPr lang="pt-PT" smtClean="0"/>
              <a:pPr/>
              <a:t>09-05-2012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AF695-CA43-4711-B260-1BA3BDA85152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4E414-F9DE-44DE-8A42-4AD0B8B85243}" type="datetimeFigureOut">
              <a:rPr lang="pt-PT" smtClean="0"/>
              <a:pPr/>
              <a:t>09-05-2012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AF695-CA43-4711-B260-1BA3BDA85152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4E414-F9DE-44DE-8A42-4AD0B8B85243}" type="datetimeFigureOut">
              <a:rPr lang="pt-PT" smtClean="0"/>
              <a:pPr/>
              <a:t>09-05-2012</a:t>
            </a:fld>
            <a:endParaRPr lang="pt-PT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AF695-CA43-4711-B260-1BA3BDA85152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4E414-F9DE-44DE-8A42-4AD0B8B85243}" type="datetimeFigureOut">
              <a:rPr lang="pt-PT" smtClean="0"/>
              <a:pPr/>
              <a:t>09-05-2012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AF695-CA43-4711-B260-1BA3BDA85152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4E414-F9DE-44DE-8A42-4AD0B8B85243}" type="datetimeFigureOut">
              <a:rPr lang="pt-PT" smtClean="0"/>
              <a:pPr/>
              <a:t>09-05-2012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AF695-CA43-4711-B260-1BA3BDA85152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4E414-F9DE-44DE-8A42-4AD0B8B85243}" type="datetimeFigureOut">
              <a:rPr lang="pt-PT" smtClean="0"/>
              <a:pPr/>
              <a:t>09-05-2012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AF695-CA43-4711-B260-1BA3BDA85152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4E414-F9DE-44DE-8A42-4AD0B8B85243}" type="datetimeFigureOut">
              <a:rPr lang="pt-PT" smtClean="0"/>
              <a:pPr/>
              <a:t>09-05-2012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AF695-CA43-4711-B260-1BA3BDA85152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4E414-F9DE-44DE-8A42-4AD0B8B85243}" type="datetimeFigureOut">
              <a:rPr lang="pt-PT" smtClean="0"/>
              <a:pPr/>
              <a:t>09-05-2012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AF695-CA43-4711-B260-1BA3BDA85152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 smtClean="0"/>
              <a:t>Clique no ícone para adicionar uma imagem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4E414-F9DE-44DE-8A42-4AD0B8B85243}" type="datetimeFigureOut">
              <a:rPr lang="pt-PT" smtClean="0"/>
              <a:pPr/>
              <a:t>09-05-2012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AF695-CA43-4711-B260-1BA3BDA85152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FB04E414-F9DE-44DE-8A42-4AD0B8B85243}" type="datetimeFigureOut">
              <a:rPr lang="pt-PT" smtClean="0"/>
              <a:pPr/>
              <a:t>09-05-2012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CF2AF695-CA43-4711-B260-1BA3BDA85152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ângulo 3"/>
          <p:cNvSpPr/>
          <p:nvPr/>
        </p:nvSpPr>
        <p:spPr>
          <a:xfrm>
            <a:off x="1763688" y="1340768"/>
            <a:ext cx="56886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2400" dirty="0"/>
              <a:t> </a:t>
            </a:r>
          </a:p>
        </p:txBody>
      </p:sp>
      <p:sp>
        <p:nvSpPr>
          <p:cNvPr id="5" name="Rectângulo 4"/>
          <p:cNvSpPr/>
          <p:nvPr/>
        </p:nvSpPr>
        <p:spPr>
          <a:xfrm rot="20570532">
            <a:off x="284912" y="2730750"/>
            <a:ext cx="4945585" cy="26776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PT" sz="2400" dirty="0" smtClean="0">
                <a:latin typeface="Comic Sans MS" pitchFamily="66" charset="0"/>
              </a:rPr>
              <a:t>A minha Autobiografia Ambiental</a:t>
            </a:r>
          </a:p>
          <a:p>
            <a:pPr algn="ctr"/>
            <a:r>
              <a:rPr lang="pt-PT" sz="2400" dirty="0" smtClean="0">
                <a:latin typeface="Comic Sans MS" pitchFamily="66" charset="0"/>
              </a:rPr>
              <a:t>Cidadania</a:t>
            </a:r>
          </a:p>
          <a:p>
            <a:pPr algn="ctr"/>
            <a:r>
              <a:rPr lang="pt-PT" sz="2400" dirty="0" smtClean="0">
                <a:latin typeface="Comic Sans MS" pitchFamily="66" charset="0"/>
              </a:rPr>
              <a:t>Trabalho realizado por:</a:t>
            </a:r>
          </a:p>
          <a:p>
            <a:pPr algn="ctr"/>
            <a:r>
              <a:rPr lang="pt-PT" sz="2400" dirty="0" smtClean="0">
                <a:latin typeface="Comic Sans MS" pitchFamily="66" charset="0"/>
              </a:rPr>
              <a:t>Gonçalo Rocha nº8 8ºF</a:t>
            </a:r>
          </a:p>
          <a:p>
            <a:pPr algn="ctr"/>
            <a:r>
              <a:rPr lang="pt-PT" sz="2400" dirty="0" smtClean="0">
                <a:latin typeface="Comic Sans MS" pitchFamily="66" charset="0"/>
              </a:rPr>
              <a:t>1-02-2012</a:t>
            </a:r>
          </a:p>
          <a:p>
            <a:pPr algn="ctr"/>
            <a:endParaRPr lang="pt-PT" sz="2400" dirty="0" smtClean="0">
              <a:latin typeface="Comic Sans MS" pitchFamily="66" charset="0"/>
            </a:endParaRPr>
          </a:p>
          <a:p>
            <a:pPr algn="ctr"/>
            <a:endParaRPr lang="pt-PT" sz="2400" dirty="0">
              <a:latin typeface="Comic Sans MS" pitchFamily="66" charset="0"/>
            </a:endParaRPr>
          </a:p>
        </p:txBody>
      </p:sp>
      <p:pic>
        <p:nvPicPr>
          <p:cNvPr id="1026" name="Picture 2" descr="http://4.bp.blogspot.com/_BvGJ0FGwWrA/TSztunxny2I/AAAAAAAAAa4/d_mzfSAEb14/s1600/reciclagem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1704975"/>
            <a:ext cx="2857500" cy="3267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7654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PT" dirty="0">
                <a:latin typeface="Comic Sans MS" pitchFamily="66" charset="0"/>
              </a:rPr>
              <a:t>A minha Autobiografia Ambiental</a:t>
            </a:r>
            <a:br>
              <a:rPr lang="pt-PT" dirty="0">
                <a:latin typeface="Comic Sans MS" pitchFamily="66" charset="0"/>
              </a:rPr>
            </a:br>
            <a:endParaRPr lang="pt-PT" dirty="0">
              <a:latin typeface="Comic Sans MS" pitchFamily="66" charset="0"/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PT" sz="3200" dirty="0">
                <a:latin typeface="Comic Sans MS" pitchFamily="66" charset="0"/>
              </a:rPr>
              <a:t> Este verão eu foi pescar com o meu tio e o meu irmão e nós não atiramos o lixo para o </a:t>
            </a:r>
            <a:r>
              <a:rPr lang="pt-PT" sz="3200" dirty="0" smtClean="0">
                <a:latin typeface="Comic Sans MS" pitchFamily="66" charset="0"/>
              </a:rPr>
              <a:t>mar </a:t>
            </a:r>
            <a:r>
              <a:rPr lang="pt-PT" dirty="0" smtClean="0">
                <a:latin typeface="Comic Sans MS" pitchFamily="66" charset="0"/>
              </a:rPr>
              <a:t>PARA NÃO POLUIR O MAR.</a:t>
            </a:r>
            <a:endParaRPr lang="pt-PT" dirty="0">
              <a:latin typeface="Comic Sans MS" pitchFamily="66" charset="0"/>
            </a:endParaRPr>
          </a:p>
          <a:p>
            <a:pPr algn="just"/>
            <a:r>
              <a:rPr lang="pt-PT" sz="3200" dirty="0">
                <a:latin typeface="Comic Sans MS" pitchFamily="66" charset="0"/>
              </a:rPr>
              <a:t>Eu não reciclo mas vou  passar a reciclar porque é muito importante para o nosso planeta</a:t>
            </a:r>
            <a:r>
              <a:rPr lang="pt-PT" sz="3200" dirty="0" smtClean="0">
                <a:latin typeface="Comic Sans MS" pitchFamily="66" charset="0"/>
              </a:rPr>
              <a:t>.</a:t>
            </a:r>
            <a:endParaRPr lang="pt-PT" sz="3200" dirty="0">
              <a:latin typeface="Comic Sans MS" pitchFamily="66" charset="0"/>
            </a:endParaRPr>
          </a:p>
        </p:txBody>
      </p:sp>
      <p:pic>
        <p:nvPicPr>
          <p:cNvPr id="2050" name="Picture 2" descr="http://noticiasdobem.files.wordpress.com/2010/07/recicla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4264744"/>
            <a:ext cx="2232247" cy="2420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1169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>
                <a:latin typeface="Comic Sans MS" pitchFamily="66" charset="0"/>
              </a:rPr>
              <a:t>A minha Autobiografia Ambiental</a:t>
            </a:r>
            <a:br>
              <a:rPr lang="pt-PT" dirty="0">
                <a:latin typeface="Comic Sans MS" pitchFamily="66" charset="0"/>
              </a:rPr>
            </a:b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39552" y="1556792"/>
            <a:ext cx="8229600" cy="4525963"/>
          </a:xfrm>
        </p:spPr>
        <p:txBody>
          <a:bodyPr/>
          <a:lstStyle/>
          <a:p>
            <a:pPr algn="just"/>
            <a:r>
              <a:rPr lang="pt-PT" sz="3200" dirty="0">
                <a:latin typeface="Comic Sans MS" pitchFamily="66" charset="0"/>
              </a:rPr>
              <a:t>Eu também ajudo  a limpar a escola uma vez </a:t>
            </a:r>
            <a:r>
              <a:rPr lang="pt-PT" sz="3200" dirty="0" smtClean="0">
                <a:latin typeface="Comic Sans MS" pitchFamily="66" charset="0"/>
              </a:rPr>
              <a:t>por período. </a:t>
            </a:r>
            <a:r>
              <a:rPr lang="pt-PT" sz="3200" dirty="0" smtClean="0">
                <a:latin typeface="Comic Sans MS" pitchFamily="66" charset="0"/>
              </a:rPr>
              <a:t>Eu </a:t>
            </a:r>
            <a:r>
              <a:rPr lang="pt-PT" sz="3200" dirty="0">
                <a:latin typeface="Comic Sans MS" pitchFamily="66" charset="0"/>
              </a:rPr>
              <a:t>acho </a:t>
            </a:r>
            <a:r>
              <a:rPr lang="pt-PT" sz="3200" dirty="0" smtClean="0">
                <a:latin typeface="Comic Sans MS" pitchFamily="66" charset="0"/>
              </a:rPr>
              <a:t>que é </a:t>
            </a:r>
            <a:r>
              <a:rPr lang="pt-PT" sz="3200" dirty="0">
                <a:latin typeface="Comic Sans MS" pitchFamily="66" charset="0"/>
              </a:rPr>
              <a:t>importante para todos </a:t>
            </a:r>
            <a:r>
              <a:rPr lang="pt-PT" sz="3200" dirty="0" smtClean="0">
                <a:latin typeface="Comic Sans MS" pitchFamily="66" charset="0"/>
              </a:rPr>
              <a:t>perceberem </a:t>
            </a:r>
            <a:r>
              <a:rPr lang="pt-PT" sz="3200" dirty="0">
                <a:latin typeface="Comic Sans MS" pitchFamily="66" charset="0"/>
              </a:rPr>
              <a:t>como é importante reciclar.</a:t>
            </a:r>
          </a:p>
          <a:p>
            <a:pPr algn="just"/>
            <a:r>
              <a:rPr lang="pt-PT" sz="2800" dirty="0" smtClean="0">
                <a:latin typeface="Comic Sans MS" pitchFamily="66" charset="0"/>
              </a:rPr>
              <a:t>Eu, </a:t>
            </a:r>
            <a:r>
              <a:rPr lang="pt-PT" sz="2800" dirty="0">
                <a:latin typeface="Comic Sans MS" pitchFamily="66" charset="0"/>
              </a:rPr>
              <a:t>há um </a:t>
            </a:r>
            <a:r>
              <a:rPr lang="pt-PT" sz="2800" dirty="0" smtClean="0">
                <a:latin typeface="Comic Sans MS" pitchFamily="66" charset="0"/>
              </a:rPr>
              <a:t>ano, </a:t>
            </a:r>
            <a:r>
              <a:rPr lang="pt-PT" sz="2800" dirty="0">
                <a:latin typeface="Comic Sans MS" pitchFamily="66" charset="0"/>
              </a:rPr>
              <a:t>foi a Lisboa </a:t>
            </a:r>
            <a:r>
              <a:rPr lang="pt-PT" sz="2800" dirty="0" smtClean="0">
                <a:latin typeface="Comic Sans MS" pitchFamily="66" charset="0"/>
              </a:rPr>
              <a:t>e, </a:t>
            </a:r>
            <a:r>
              <a:rPr lang="pt-PT" sz="2800" dirty="0">
                <a:latin typeface="Comic Sans MS" pitchFamily="66" charset="0"/>
              </a:rPr>
              <a:t>em algumas </a:t>
            </a:r>
            <a:r>
              <a:rPr lang="pt-PT" sz="2800" dirty="0" smtClean="0">
                <a:latin typeface="Comic Sans MS" pitchFamily="66" charset="0"/>
              </a:rPr>
              <a:t>das ruas, </a:t>
            </a:r>
            <a:r>
              <a:rPr lang="pt-PT" sz="2800" dirty="0">
                <a:latin typeface="Comic Sans MS" pitchFamily="66" charset="0"/>
              </a:rPr>
              <a:t>o chão estava muito </a:t>
            </a:r>
            <a:r>
              <a:rPr lang="pt-PT" sz="2800" dirty="0" smtClean="0">
                <a:latin typeface="Comic Sans MS" pitchFamily="66" charset="0"/>
              </a:rPr>
              <a:t>sujo. Eu </a:t>
            </a:r>
            <a:r>
              <a:rPr lang="pt-PT" sz="2800" dirty="0">
                <a:latin typeface="Comic Sans MS" pitchFamily="66" charset="0"/>
              </a:rPr>
              <a:t>acho que eles não deviam atirar </a:t>
            </a:r>
            <a:r>
              <a:rPr lang="pt-PT" dirty="0" smtClean="0">
                <a:latin typeface="Comic Sans MS" pitchFamily="66" charset="0"/>
              </a:rPr>
              <a:t>O LIXO </a:t>
            </a:r>
            <a:r>
              <a:rPr lang="pt-PT" sz="2800" dirty="0" smtClean="0">
                <a:latin typeface="Comic Sans MS" pitchFamily="66" charset="0"/>
              </a:rPr>
              <a:t>para </a:t>
            </a:r>
            <a:r>
              <a:rPr lang="pt-PT" sz="2800" dirty="0">
                <a:latin typeface="Comic Sans MS" pitchFamily="66" charset="0"/>
              </a:rPr>
              <a:t>o chão mas sim reciclar.</a:t>
            </a:r>
          </a:p>
          <a:p>
            <a:pPr algn="just"/>
            <a:endParaRPr lang="pt-PT" dirty="0">
              <a:latin typeface="Comic Sans MS" pitchFamily="66" charset="0"/>
            </a:endParaRPr>
          </a:p>
          <a:p>
            <a:pPr algn="just"/>
            <a:endParaRPr lang="pt-PT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4944291"/>
            <a:ext cx="1905000" cy="1767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81504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lmo">
  <a:themeElements>
    <a:clrScheme name="Colmo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olmo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86</TotalTime>
  <Words>85</Words>
  <Application>Microsoft Office PowerPoint</Application>
  <PresentationFormat>Apresentação no Ecrã (4:3)</PresentationFormat>
  <Paragraphs>12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3</vt:i4>
      </vt:variant>
    </vt:vector>
  </HeadingPairs>
  <TitlesOfParts>
    <vt:vector size="4" baseType="lpstr">
      <vt:lpstr>Colmo</vt:lpstr>
      <vt:lpstr>Apresentação do PowerPoint</vt:lpstr>
      <vt:lpstr>A minha Autobiografia Ambiental </vt:lpstr>
      <vt:lpstr>A minha Autobiografia Ambiental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Alunos</dc:creator>
  <cp:lastModifiedBy>Prof</cp:lastModifiedBy>
  <cp:revision>12</cp:revision>
  <dcterms:created xsi:type="dcterms:W3CDTF">2012-02-02T11:10:30Z</dcterms:created>
  <dcterms:modified xsi:type="dcterms:W3CDTF">2012-05-09T13:48:55Z</dcterms:modified>
</cp:coreProperties>
</file>