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B22EE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81" autoAdjust="0"/>
    <p:restoredTop sz="94660"/>
  </p:normalViewPr>
  <p:slideViewPr>
    <p:cSldViewPr>
      <p:cViewPr>
        <p:scale>
          <a:sx n="100" d="100"/>
          <a:sy n="100" d="100"/>
        </p:scale>
        <p:origin x="-68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pPr/>
              <a:t>07-05-2012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pPr/>
              <a:t>07-05-2012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pPr/>
              <a:t>07-05-2012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pPr/>
              <a:t>07-05-2012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pPr/>
              <a:t>07-05-2012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pPr/>
              <a:t>07-05-2012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pPr/>
              <a:t>07-05-2012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pPr/>
              <a:t>07-05-2012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pPr/>
              <a:t>07-05-2012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pPr/>
              <a:t>07-05-2012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pPr/>
              <a:t>07-05-2012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00B0F0"/>
            </a:gs>
            <a:gs pos="20000">
              <a:srgbClr val="83A7C3"/>
            </a:gs>
            <a:gs pos="40000">
              <a:srgbClr val="00B050"/>
            </a:gs>
            <a:gs pos="30000">
              <a:srgbClr val="7030A0"/>
            </a:gs>
            <a:gs pos="10000">
              <a:srgbClr val="FFC000"/>
            </a:gs>
            <a:gs pos="90000">
              <a:srgbClr val="FF0000"/>
            </a:gs>
            <a:gs pos="50000">
              <a:srgbClr val="80302D"/>
            </a:gs>
            <a:gs pos="70000">
              <a:srgbClr val="FFFF00"/>
            </a:gs>
            <a:gs pos="80000">
              <a:srgbClr val="6B22EE"/>
            </a:gs>
            <a:gs pos="60000">
              <a:srgbClr val="C00000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270875-E729-438F-AD64-DA10B3256A5A}" type="datetimeFigureOut">
              <a:rPr lang="pt-PT" smtClean="0"/>
              <a:pPr/>
              <a:t>07-05-2012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AC85B3-BB92-4040-8F52-E774985663BC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CEBF5"/>
            </a:gs>
            <a:gs pos="8000">
              <a:srgbClr val="83A7C3"/>
            </a:gs>
            <a:gs pos="13000">
              <a:srgbClr val="768FB9"/>
            </a:gs>
            <a:gs pos="21001">
              <a:srgbClr val="83A7C3"/>
            </a:gs>
            <a:gs pos="52000">
              <a:srgbClr val="FFFFFF"/>
            </a:gs>
            <a:gs pos="56000">
              <a:srgbClr val="9C6563"/>
            </a:gs>
            <a:gs pos="58000">
              <a:srgbClr val="80302D"/>
            </a:gs>
            <a:gs pos="71001">
              <a:srgbClr val="C0524E"/>
            </a:gs>
            <a:gs pos="94000">
              <a:srgbClr val="EBDAD4"/>
            </a:gs>
            <a:gs pos="100000">
              <a:srgbClr val="55261C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ângulo 3"/>
          <p:cNvSpPr/>
          <p:nvPr/>
        </p:nvSpPr>
        <p:spPr>
          <a:xfrm>
            <a:off x="111626" y="332656"/>
            <a:ext cx="8352928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3200" dirty="0">
                <a:latin typeface="Bookman Old Style" pitchFamily="18" charset="0"/>
              </a:rPr>
              <a:t>Autobiografia ambiental</a:t>
            </a:r>
          </a:p>
          <a:p>
            <a:pPr algn="just"/>
            <a:endParaRPr lang="pt-PT" dirty="0">
              <a:latin typeface="Chiller" pitchFamily="82" charset="0"/>
            </a:endParaRPr>
          </a:p>
          <a:p>
            <a:pPr algn="just"/>
            <a:r>
              <a:rPr lang="pt-PT" sz="2000" dirty="0" smtClean="0">
                <a:latin typeface="Arial Narrow" pitchFamily="34" charset="0"/>
                <a:cs typeface="Aharoni" pitchFamily="2" charset="-79"/>
              </a:rPr>
              <a:t>      O </a:t>
            </a:r>
            <a:r>
              <a:rPr lang="pt-PT" sz="2000" dirty="0">
                <a:latin typeface="Arial Narrow" pitchFamily="34" charset="0"/>
                <a:cs typeface="Aharoni" pitchFamily="2" charset="-79"/>
              </a:rPr>
              <a:t>que me liga muito a natureza é o local onde vivo, porque vivo no campo com uma paisagem muito bela para o mar, também sou escuteiro e os escuteiros são amigos do ambiente. Em minha casa fazemos a reciclagem do </a:t>
            </a:r>
            <a:r>
              <a:rPr lang="pt-PT" sz="2000" dirty="0" smtClean="0">
                <a:latin typeface="Arial Narrow" pitchFamily="34" charset="0"/>
                <a:cs typeface="Aharoni" pitchFamily="2" charset="-79"/>
              </a:rPr>
              <a:t>lixo. </a:t>
            </a:r>
            <a:r>
              <a:rPr lang="pt-PT" sz="2000" smtClean="0">
                <a:latin typeface="Arial Narrow" pitchFamily="34" charset="0"/>
                <a:cs typeface="Aharoni" pitchFamily="2" charset="-79"/>
              </a:rPr>
              <a:t>A</a:t>
            </a:r>
            <a:r>
              <a:rPr lang="pt-PT" sz="2000" smtClean="0">
                <a:latin typeface="Arial Narrow" pitchFamily="34" charset="0"/>
                <a:cs typeface="Aharoni" pitchFamily="2" charset="-79"/>
              </a:rPr>
              <a:t> </a:t>
            </a:r>
            <a:r>
              <a:rPr lang="pt-PT" sz="2000" dirty="0">
                <a:latin typeface="Arial Narrow" pitchFamily="34" charset="0"/>
                <a:cs typeface="Aharoni" pitchFamily="2" charset="-79"/>
              </a:rPr>
              <a:t>minha mãe tem muitas flores por isso também me sinto próximo da natureza, na minha casa temos um quintal onde a minha mãe tem plantas, a minha mãe também põe algumas plantas na sala de estar. No Verão eu ia despejar a reciclagem, ia de bicicleta até a junta de freguesia porque é lá que tem os ecopontos.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4788024" y="5471180"/>
            <a:ext cx="44644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3200" dirty="0" smtClean="0">
                <a:latin typeface="Edwardian Script ITC" pitchFamily="66" charset="0"/>
              </a:rPr>
              <a:t>Emanuel Pinheiro nº5  </a:t>
            </a:r>
          </a:p>
          <a:p>
            <a:r>
              <a:rPr lang="pt-PT" sz="3200" dirty="0" smtClean="0">
                <a:latin typeface="Edwardian Script ITC" pitchFamily="66" charset="0"/>
              </a:rPr>
              <a:t>8ºF</a:t>
            </a:r>
            <a:endParaRPr lang="pt-PT" sz="3200" dirty="0">
              <a:latin typeface="Edwardian Script ITC" pitchFamily="66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3933056"/>
            <a:ext cx="2084110" cy="2529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940152" y="3298574"/>
            <a:ext cx="2814162" cy="2054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0781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117</Words>
  <Application>Microsoft Office PowerPoint</Application>
  <PresentationFormat>Apresentação no Ecrã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2" baseType="lpstr">
      <vt:lpstr>Tema do Office</vt:lpstr>
      <vt:lpstr>Diapositivo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Alunos</dc:creator>
  <cp:lastModifiedBy>win 7</cp:lastModifiedBy>
  <cp:revision>9</cp:revision>
  <dcterms:created xsi:type="dcterms:W3CDTF">2012-02-02T11:24:24Z</dcterms:created>
  <dcterms:modified xsi:type="dcterms:W3CDTF">2012-05-07T23:19:28Z</dcterms:modified>
</cp:coreProperties>
</file>