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57" r:id="rId4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116" autoAdjust="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ângulo isósceles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28" name="Marcador de Posição da Data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FCB2DD9-B445-446B-BEAD-8AA87BDC55B8}" type="datetimeFigureOut">
              <a:rPr lang="pt-PT" smtClean="0"/>
              <a:pPr/>
              <a:t>09-05-2012</a:t>
            </a:fld>
            <a:endParaRPr lang="pt-PT"/>
          </a:p>
        </p:txBody>
      </p:sp>
      <p:sp>
        <p:nvSpPr>
          <p:cNvPr id="17" name="Marcador de Posição do Rodapé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t-PT"/>
          </a:p>
        </p:txBody>
      </p:sp>
      <p:sp>
        <p:nvSpPr>
          <p:cNvPr id="29" name="Marcador de Posição do Número do Diapositivo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A2B6087-A7CD-48C6-9E2C-B09F0EF1E33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2DD9-B445-446B-BEAD-8AA87BDC55B8}" type="datetimeFigureOut">
              <a:rPr lang="pt-PT" smtClean="0"/>
              <a:pPr/>
              <a:t>09-05-2012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B6087-A7CD-48C6-9E2C-B09F0EF1E33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2DD9-B445-446B-BEAD-8AA87BDC55B8}" type="datetimeFigureOut">
              <a:rPr lang="pt-PT" smtClean="0"/>
              <a:pPr/>
              <a:t>09-05-2012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B6087-A7CD-48C6-9E2C-B09F0EF1E33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FCB2DD9-B445-446B-BEAD-8AA87BDC55B8}" type="datetimeFigureOut">
              <a:rPr lang="pt-PT" smtClean="0"/>
              <a:pPr/>
              <a:t>09-05-2012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B6087-A7CD-48C6-9E2C-B09F0EF1E33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ângulo rectângulo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ângulo isósceles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FCB2DD9-B445-446B-BEAD-8AA87BDC55B8}" type="datetimeFigureOut">
              <a:rPr lang="pt-PT" smtClean="0"/>
              <a:pPr/>
              <a:t>09-05-2012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A2B6087-A7CD-48C6-9E2C-B09F0EF1E339}" type="slidenum">
              <a:rPr lang="pt-PT" smtClean="0"/>
              <a:pPr/>
              <a:t>‹nº›</a:t>
            </a:fld>
            <a:endParaRPr lang="pt-PT"/>
          </a:p>
        </p:txBody>
      </p:sp>
      <p:cxnSp>
        <p:nvCxnSpPr>
          <p:cNvPr id="11" name="Conexão recta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xão recta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FCB2DD9-B445-446B-BEAD-8AA87BDC55B8}" type="datetimeFigureOut">
              <a:rPr lang="pt-PT" smtClean="0"/>
              <a:pPr/>
              <a:t>09-05-2012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A2B6087-A7CD-48C6-9E2C-B09F0EF1E33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FCB2DD9-B445-446B-BEAD-8AA87BDC55B8}" type="datetimeFigureOut">
              <a:rPr lang="pt-PT" smtClean="0"/>
              <a:pPr/>
              <a:t>09-05-2012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A2B6087-A7CD-48C6-9E2C-B09F0EF1E33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2DD9-B445-446B-BEAD-8AA87BDC55B8}" type="datetimeFigureOut">
              <a:rPr lang="pt-PT" smtClean="0"/>
              <a:pPr/>
              <a:t>09-05-2012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B6087-A7CD-48C6-9E2C-B09F0EF1E33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FCB2DD9-B445-446B-BEAD-8AA87BDC55B8}" type="datetimeFigureOut">
              <a:rPr lang="pt-PT" smtClean="0"/>
              <a:pPr/>
              <a:t>09-05-2012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A2B6087-A7CD-48C6-9E2C-B09F0EF1E33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FCB2DD9-B445-446B-BEAD-8AA87BDC55B8}" type="datetimeFigureOut">
              <a:rPr lang="pt-PT" smtClean="0"/>
              <a:pPr/>
              <a:t>09-05-2012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A2B6087-A7CD-48C6-9E2C-B09F0EF1E33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FCB2DD9-B445-446B-BEAD-8AA87BDC55B8}" type="datetimeFigureOut">
              <a:rPr lang="pt-PT" smtClean="0"/>
              <a:pPr/>
              <a:t>09-05-2012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A2B6087-A7CD-48C6-9E2C-B09F0EF1E33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ângulo rectângulo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exão recta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xão recta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Marcador de Posição do Título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3" name="Marcador de Posição do Texto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4" name="Marcador de Posição da Data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FCB2DD9-B445-446B-BEAD-8AA87BDC55B8}" type="datetimeFigureOut">
              <a:rPr lang="pt-PT" smtClean="0"/>
              <a:pPr/>
              <a:t>09-05-2012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t-PT"/>
          </a:p>
        </p:txBody>
      </p:sp>
      <p:sp>
        <p:nvSpPr>
          <p:cNvPr id="23" name="Marcador de Posição do Número do Diapositivo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A2B6087-A7CD-48C6-9E2C-B09F0EF1E33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16632"/>
            <a:ext cx="7419420" cy="605929"/>
          </a:xfrm>
        </p:spPr>
        <p:txBody>
          <a:bodyPr>
            <a:normAutofit fontScale="90000"/>
          </a:bodyPr>
          <a:lstStyle/>
          <a:p>
            <a:r>
              <a:rPr lang="pt-P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Autobiografia Ambiental</a:t>
            </a:r>
            <a:endParaRPr lang="pt-PT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ângulo 6"/>
          <p:cNvSpPr/>
          <p:nvPr/>
        </p:nvSpPr>
        <p:spPr>
          <a:xfrm>
            <a:off x="829788" y="620688"/>
            <a:ext cx="77048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000" dirty="0" smtClean="0"/>
              <a:t>Eu sou o Diogo, nasci em 1998 e </a:t>
            </a:r>
            <a:r>
              <a:rPr lang="pt-PT" sz="2000" dirty="0"/>
              <a:t>c</a:t>
            </a:r>
            <a:r>
              <a:rPr lang="pt-PT" sz="2000" dirty="0" smtClean="0"/>
              <a:t>omecei a ouvir falar do ambiente na primária. Aprendi que não podíamos deitar lixo para o chão mas alguns faziam o contrário. Já fui a alguns sítios nos açores como parques florestais para fazer </a:t>
            </a:r>
            <a:r>
              <a:rPr lang="pt-PT" sz="2000" dirty="0" smtClean="0"/>
              <a:t>churrascos. </a:t>
            </a:r>
            <a:r>
              <a:rPr lang="pt-PT" sz="2000" dirty="0" smtClean="0"/>
              <a:t>Alguns estavam limpos porque tinha os empregados públicos que os limpavam mas outros não estavam limpos por causa do lixo que as pessoas tinham atirado para o chão.</a:t>
            </a:r>
            <a:endParaRPr lang="pt-PT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353886"/>
            <a:ext cx="3264024" cy="2448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353886"/>
            <a:ext cx="2493485" cy="2493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91898"/>
            <a:ext cx="2376264" cy="2455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274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683568" y="248247"/>
            <a:ext cx="7992888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dirty="0" smtClean="0"/>
              <a:t>As </a:t>
            </a:r>
            <a:r>
              <a:rPr lang="pt-PT" dirty="0"/>
              <a:t>ribeiras são sítios bonitos como a ribeira da Conceição </a:t>
            </a:r>
            <a:r>
              <a:rPr lang="pt-PT" dirty="0" smtClean="0"/>
              <a:t>que tem uma </a:t>
            </a:r>
            <a:r>
              <a:rPr lang="pt-PT" dirty="0"/>
              <a:t>ponte </a:t>
            </a:r>
            <a:r>
              <a:rPr lang="pt-PT" dirty="0" smtClean="0"/>
              <a:t>que é velha, bonita e limpa.  Mas, há </a:t>
            </a:r>
            <a:r>
              <a:rPr lang="pt-PT" dirty="0"/>
              <a:t>ribeiras </a:t>
            </a:r>
            <a:r>
              <a:rPr lang="pt-PT" dirty="0" smtClean="0"/>
              <a:t>como </a:t>
            </a:r>
            <a:r>
              <a:rPr lang="pt-PT" dirty="0"/>
              <a:t>a </a:t>
            </a:r>
            <a:r>
              <a:rPr lang="pt-PT" dirty="0" smtClean="0"/>
              <a:t>Ribeira </a:t>
            </a:r>
            <a:r>
              <a:rPr lang="pt-PT" dirty="0"/>
              <a:t>dos Flamengos que tem tubos de </a:t>
            </a:r>
            <a:r>
              <a:rPr lang="pt-PT" dirty="0" smtClean="0"/>
              <a:t>escoamento </a:t>
            </a:r>
            <a:r>
              <a:rPr lang="pt-PT" dirty="0"/>
              <a:t>de esgotos </a:t>
            </a:r>
            <a:r>
              <a:rPr lang="pt-PT" dirty="0" smtClean="0"/>
              <a:t>e, por isso, </a:t>
            </a:r>
            <a:r>
              <a:rPr lang="pt-PT" dirty="0" smtClean="0"/>
              <a:t>a </a:t>
            </a:r>
            <a:r>
              <a:rPr lang="pt-PT" dirty="0"/>
              <a:t>ribeira fica </a:t>
            </a:r>
            <a:r>
              <a:rPr lang="pt-PT" dirty="0" smtClean="0"/>
              <a:t>suja. </a:t>
            </a:r>
            <a:r>
              <a:rPr lang="pt-PT" dirty="0"/>
              <a:t>A</a:t>
            </a:r>
            <a:r>
              <a:rPr lang="pt-PT" dirty="0" smtClean="0"/>
              <a:t> </a:t>
            </a:r>
            <a:r>
              <a:rPr lang="pt-PT" dirty="0"/>
              <a:t>R</a:t>
            </a:r>
            <a:r>
              <a:rPr lang="pt-PT" dirty="0" smtClean="0"/>
              <a:t>ibeira </a:t>
            </a:r>
            <a:r>
              <a:rPr lang="pt-PT" dirty="0"/>
              <a:t>da </a:t>
            </a:r>
            <a:r>
              <a:rPr lang="pt-PT" dirty="0" smtClean="0"/>
              <a:t>Feteira  </a:t>
            </a:r>
            <a:r>
              <a:rPr lang="pt-PT" dirty="0"/>
              <a:t>está muito suja de lixo que as pessoas atiram </a:t>
            </a:r>
            <a:r>
              <a:rPr lang="pt-PT" dirty="0" smtClean="0"/>
              <a:t>para lá e há </a:t>
            </a:r>
            <a:r>
              <a:rPr lang="pt-PT" dirty="0"/>
              <a:t>muita gente que vive </a:t>
            </a:r>
            <a:r>
              <a:rPr lang="pt-PT" dirty="0" smtClean="0"/>
              <a:t>à beira </a:t>
            </a:r>
            <a:r>
              <a:rPr lang="pt-PT" dirty="0"/>
              <a:t>da ribeira e fuma e deita as beatas para a ribeira </a:t>
            </a:r>
            <a:r>
              <a:rPr lang="pt-PT" dirty="0" smtClean="0"/>
              <a:t> e bebem </a:t>
            </a:r>
            <a:r>
              <a:rPr lang="pt-PT" dirty="0"/>
              <a:t>e atiram </a:t>
            </a:r>
            <a:r>
              <a:rPr lang="pt-PT" dirty="0" smtClean="0"/>
              <a:t>as garrafas, </a:t>
            </a:r>
            <a:r>
              <a:rPr lang="pt-PT" dirty="0"/>
              <a:t>etc.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818" y="3249068"/>
            <a:ext cx="4131965" cy="3447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30537"/>
            <a:ext cx="4176464" cy="362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8734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539552" y="476672"/>
            <a:ext cx="80283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2400" dirty="0" smtClean="0">
                <a:latin typeface="Arial" pitchFamily="34" charset="0"/>
                <a:cs typeface="Arial" pitchFamily="34" charset="0"/>
              </a:rPr>
              <a:t>Na minha turma vamos apanhar lixo uma vez por período e as outras turmas da escola também.  Falamos muito sobre o Ambiente e já fomos à central de triagem. </a:t>
            </a:r>
            <a:r>
              <a:rPr lang="pt-PT" sz="2400" smtClean="0">
                <a:latin typeface="Arial" pitchFamily="34" charset="0"/>
                <a:cs typeface="Arial" pitchFamily="34" charset="0"/>
              </a:rPr>
              <a:t>Na 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cidade atiram muito lixo para o </a:t>
            </a:r>
            <a:r>
              <a:rPr lang="pt-PT" sz="2400" smtClean="0">
                <a:latin typeface="Arial" pitchFamily="34" charset="0"/>
                <a:cs typeface="Arial" pitchFamily="34" charset="0"/>
              </a:rPr>
              <a:t>chão e se 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não houvesse funcionários públicos a nossa cidade da Horta andava como uma lixeira.</a:t>
            </a:r>
            <a:endParaRPr lang="pt-PT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98767"/>
            <a:ext cx="3462337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11691"/>
            <a:ext cx="2592288" cy="247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4098768"/>
            <a:ext cx="2633229" cy="2392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391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ia">
  <a:themeElements>
    <a:clrScheme name="Energia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nergia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nergia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87</TotalTime>
  <Words>224</Words>
  <Application>Microsoft Office PowerPoint</Application>
  <PresentationFormat>Apresentação no Ecrã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3</vt:i4>
      </vt:variant>
    </vt:vector>
  </HeadingPairs>
  <TitlesOfParts>
    <vt:vector size="4" baseType="lpstr">
      <vt:lpstr>Energia</vt:lpstr>
      <vt:lpstr>Autobiografia Ambiental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Autobiografia Ambiental</dc:title>
  <dc:creator>Alunos</dc:creator>
  <cp:lastModifiedBy>Prof</cp:lastModifiedBy>
  <cp:revision>12</cp:revision>
  <dcterms:created xsi:type="dcterms:W3CDTF">2012-02-02T11:33:10Z</dcterms:created>
  <dcterms:modified xsi:type="dcterms:W3CDTF">2012-05-09T13:47:31Z</dcterms:modified>
</cp:coreProperties>
</file>