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C5088CA-480F-4702-B24D-52115201E6BF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5FAEA1A-88C2-4818-85E1-C725021246F5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Autobiografia ambiental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6096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Escola Secundária Manuel de Arriaga 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188" y="5651379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Trabalho elaborado por:</a:t>
            </a:r>
          </a:p>
          <a:p>
            <a:r>
              <a:rPr lang="pt-PT" dirty="0" smtClean="0"/>
              <a:t>Catarina </a:t>
            </a:r>
            <a:r>
              <a:rPr lang="pt-PT" dirty="0"/>
              <a:t>M</a:t>
            </a:r>
            <a:r>
              <a:rPr lang="pt-PT" dirty="0" smtClean="0"/>
              <a:t>endonça                                             data de elaboração: 2/2/2012</a:t>
            </a:r>
          </a:p>
          <a:p>
            <a:r>
              <a:rPr lang="pt-PT" dirty="0" smtClean="0"/>
              <a:t>nº4 turma                                                            data de apresentação: 9/2/2012</a:t>
            </a:r>
          </a:p>
          <a:p>
            <a:r>
              <a:rPr lang="pt-PT" dirty="0" smtClean="0"/>
              <a:t> 8ºF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029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507288" cy="446449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numCol="1">
            <a:normAutofit lnSpcReduction="10000"/>
          </a:bodyPr>
          <a:lstStyle/>
          <a:p>
            <a:pPr algn="l"/>
            <a:r>
              <a:rPr lang="pt-PT" dirty="0" smtClean="0"/>
              <a:t>  Olá! </a:t>
            </a:r>
            <a:r>
              <a:rPr lang="pt-PT" dirty="0"/>
              <a:t>Desde a pré que me seguem os 3Rs. São muito importantes, pois para algumas pessoas, são algo que as outras pessoas inventaram para passar o tempo.</a:t>
            </a:r>
          </a:p>
          <a:p>
            <a:pPr algn="l"/>
            <a:r>
              <a:rPr lang="pt-PT" dirty="0"/>
              <a:t>- “São uma perda de tempo!” – É o que muitas pessoas dizem e </a:t>
            </a:r>
            <a:r>
              <a:rPr lang="pt-PT" dirty="0" smtClean="0"/>
              <a:t>pensam.</a:t>
            </a:r>
            <a:endParaRPr lang="pt-PT" dirty="0"/>
          </a:p>
          <a:p>
            <a:pPr algn="just"/>
            <a:r>
              <a:rPr lang="pt-PT" dirty="0" smtClean="0"/>
              <a:t>  Na </a:t>
            </a:r>
            <a:r>
              <a:rPr lang="pt-PT" dirty="0"/>
              <a:t>pré começamos logo com visitas de </a:t>
            </a:r>
            <a:r>
              <a:rPr lang="pt-PT" dirty="0" smtClean="0"/>
              <a:t>estudo, </a:t>
            </a:r>
            <a:r>
              <a:rPr lang="pt-PT" dirty="0"/>
              <a:t>reciclagem, e </a:t>
            </a:r>
            <a:r>
              <a:rPr lang="pt-PT" dirty="0" smtClean="0"/>
              <a:t>at</a:t>
            </a:r>
            <a:r>
              <a:rPr lang="pt-PT" dirty="0"/>
              <a:t>é</a:t>
            </a:r>
            <a:r>
              <a:rPr lang="pt-PT" dirty="0" smtClean="0"/>
              <a:t> </a:t>
            </a:r>
            <a:r>
              <a:rPr lang="pt-PT" dirty="0"/>
              <a:t>agora tem estado sempre presente na minha vida. </a:t>
            </a:r>
            <a:r>
              <a:rPr lang="pt-PT" dirty="0" smtClean="0"/>
              <a:t>A </a:t>
            </a:r>
            <a:r>
              <a:rPr lang="pt-PT" dirty="0"/>
              <a:t>experiencia que mais me marcou foi quando fomos ao jardim botânico, onde aprendi como as </a:t>
            </a:r>
            <a:r>
              <a:rPr lang="pt-PT" dirty="0" smtClean="0"/>
              <a:t>árvores </a:t>
            </a:r>
            <a:r>
              <a:rPr lang="pt-PT" dirty="0"/>
              <a:t>são importantes para a vida e como para as </a:t>
            </a:r>
            <a:r>
              <a:rPr lang="pt-PT" dirty="0" smtClean="0"/>
              <a:t>árvores </a:t>
            </a:r>
            <a:r>
              <a:rPr lang="pt-PT" dirty="0"/>
              <a:t>são importantes a limpeza e reciclagem, rodeada de uma paisagem incrivelmente linda. Atualmente não faço reciclagem em casa, mas sempre que estou num local </a:t>
            </a:r>
            <a:r>
              <a:rPr lang="pt-PT" dirty="0" smtClean="0"/>
              <a:t>público </a:t>
            </a:r>
            <a:r>
              <a:rPr lang="pt-PT" dirty="0"/>
              <a:t>com ecopontos faço reciclagem. Na minha escola atual (Escola Secundária Manuel de Arriaga) fazemos reciclagem e limpamos a escola uma vez por período. </a:t>
            </a:r>
            <a:r>
              <a:rPr lang="pt-PT" dirty="0" smtClean="0"/>
              <a:t>A minha turma do segundo </a:t>
            </a:r>
            <a:r>
              <a:rPr lang="pt-PT" dirty="0" smtClean="0"/>
              <a:t>ano levou os </a:t>
            </a:r>
            <a:r>
              <a:rPr lang="pt-PT" dirty="0" smtClean="0"/>
              <a:t>3R’s de escola em escola </a:t>
            </a:r>
            <a:r>
              <a:rPr lang="pt-PT" dirty="0" smtClean="0"/>
              <a:t>numa </a:t>
            </a:r>
            <a:r>
              <a:rPr lang="pt-PT" dirty="0" smtClean="0"/>
              <a:t>campanha realizada pela Câmara Municipal da </a:t>
            </a:r>
            <a:r>
              <a:rPr lang="pt-PT" dirty="0" smtClean="0"/>
              <a:t>Horta. </a:t>
            </a:r>
            <a:r>
              <a:rPr lang="pt-PT" dirty="0" smtClean="0"/>
              <a:t>F</a:t>
            </a:r>
            <a:r>
              <a:rPr lang="pt-PT" dirty="0" smtClean="0"/>
              <a:t>oi </a:t>
            </a:r>
            <a:r>
              <a:rPr lang="pt-PT" dirty="0" smtClean="0"/>
              <a:t>aí que aprendi a reciclar.             </a:t>
            </a:r>
          </a:p>
          <a:p>
            <a:pPr algn="r">
              <a:lnSpc>
                <a:spcPct val="110000"/>
              </a:lnSpc>
            </a:pPr>
            <a:r>
              <a:rPr lang="pt-PT" dirty="0" smtClean="0">
                <a:latin typeface="Blackadder ITC" pitchFamily="82" charset="0"/>
              </a:rPr>
              <a:t>Catarina </a:t>
            </a:r>
            <a:r>
              <a:rPr lang="pt-PT" dirty="0">
                <a:latin typeface="Blackadder ITC" pitchFamily="82" charset="0"/>
              </a:rPr>
              <a:t>M</a:t>
            </a:r>
            <a:r>
              <a:rPr lang="pt-PT" dirty="0" smtClean="0">
                <a:latin typeface="Blackadder ITC" pitchFamily="82" charset="0"/>
              </a:rPr>
              <a:t>endonça</a:t>
            </a:r>
            <a:endParaRPr lang="pt-PT" dirty="0">
              <a:latin typeface="Blackadder ITC" pitchFamily="8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Autobiografia ambiental: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5592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3053" y="908355"/>
            <a:ext cx="4114800" cy="701040"/>
          </a:xfrm>
        </p:spPr>
        <p:txBody>
          <a:bodyPr/>
          <a:lstStyle/>
          <a:p>
            <a:r>
              <a:rPr lang="pt-PT" dirty="0" smtClean="0"/>
              <a:t>Algumas imagens do </a:t>
            </a:r>
            <a:br>
              <a:rPr lang="pt-PT" dirty="0" smtClean="0"/>
            </a:br>
            <a:r>
              <a:rPr lang="pt-PT" dirty="0" smtClean="0"/>
              <a:t>jardim botânico:</a:t>
            </a:r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84337"/>
            <a:ext cx="2198625" cy="328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09" y="1769161"/>
            <a:ext cx="3683908" cy="2451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238" y="3576317"/>
            <a:ext cx="1999255" cy="2988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022647" cy="2254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6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Algumas imagens: </a:t>
            </a:r>
            <a:endParaRPr lang="pt-P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320480" cy="364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5330">
            <a:off x="5580925" y="2603897"/>
            <a:ext cx="3096345" cy="2322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rot="20554449">
            <a:off x="2059103" y="52303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ecopontos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12160" y="515719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Algumas das pessoas da minha turma no jardim botânico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9203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57775" y="3500438"/>
            <a:ext cx="4086225" cy="1069975"/>
          </a:xfrm>
        </p:spPr>
        <p:txBody>
          <a:bodyPr>
            <a:noAutofit/>
          </a:bodyPr>
          <a:lstStyle/>
          <a:p>
            <a:r>
              <a:rPr lang="pt-PT" sz="8000" dirty="0" smtClean="0"/>
              <a:t>Fim!</a:t>
            </a:r>
            <a:endParaRPr lang="pt-PT" sz="8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338" y="4293096"/>
            <a:ext cx="2952328" cy="222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3357724" cy="2515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28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59</TotalTime>
  <Words>236</Words>
  <Application>Microsoft Office PowerPoint</Application>
  <PresentationFormat>Apresentação no Ecrã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BlackTie</vt:lpstr>
      <vt:lpstr>Autobiografia ambiental</vt:lpstr>
      <vt:lpstr>Autobiografia ambiental:</vt:lpstr>
      <vt:lpstr>Algumas imagens do  jardim botânico:</vt:lpstr>
      <vt:lpstr>Algumas imagens: </vt:lpstr>
      <vt:lpstr>Fim!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Autobiografia ambiental</dc:title>
  <dc:creator>Alunos</dc:creator>
  <cp:lastModifiedBy>win 7</cp:lastModifiedBy>
  <cp:revision>10</cp:revision>
  <dcterms:created xsi:type="dcterms:W3CDTF">2012-02-02T11:24:45Z</dcterms:created>
  <dcterms:modified xsi:type="dcterms:W3CDTF">2012-05-08T20:19:30Z</dcterms:modified>
</cp:coreProperties>
</file>