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1" name="Marcador de Posição d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18" name="Marcador de Posição do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Marcador de Posição d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Marcador de Posição do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1" name="Marcador de Posição do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7" name="Marcador de Posição d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4E463BC-ADDC-4FC8-BB8A-5AEFD479FFDD}" type="datetimeFigureOut">
              <a:rPr lang="pt-PT" smtClean="0"/>
              <a:pPr/>
              <a:t>08-05-2012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16" name="Marcador de Posição do Número do Diapositivo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C705489-2EA3-47EE-BB5F-32895E1631D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107504" y="260648"/>
            <a:ext cx="7239000" cy="525898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PT" sz="2900" dirty="0"/>
              <a:t>A minha autobiografia ambiental</a:t>
            </a:r>
          </a:p>
          <a:p>
            <a:pPr algn="just"/>
            <a:r>
              <a:rPr lang="pt-PT" dirty="0" smtClean="0">
                <a:latin typeface="Andalus" pitchFamily="18" charset="-78"/>
                <a:cs typeface="Andalus" pitchFamily="18" charset="-78"/>
              </a:rPr>
              <a:t> Desde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pequena que me importo com o ambiente, talvez seja porque na primária tinha uma professora muito protetora do ambiente ou então porque o meu pai é lavrador e isso faz com que eu ficasse ainda mais próxima da natureza dos animais e das plantas.</a:t>
            </a:r>
          </a:p>
          <a:p>
            <a:pPr algn="just"/>
            <a:r>
              <a:rPr lang="pt-PT" dirty="0" smtClean="0">
                <a:latin typeface="Andalus" pitchFamily="18" charset="-78"/>
                <a:cs typeface="Andalus" pitchFamily="18" charset="-78"/>
              </a:rPr>
              <a:t> Durante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a primária a minha turma fazia muitos trabalhos para a natureza como plantar, fazer compostagem, reciclar...Também houve uma engenheira ambiental que me inspirou e nos levou várias vezes ao jardim </a:t>
            </a:r>
            <a:r>
              <a:rPr lang="pt-PT" dirty="0" smtClean="0">
                <a:latin typeface="Andalus" pitchFamily="18" charset="-78"/>
                <a:cs typeface="Andalus" pitchFamily="18" charset="-78"/>
              </a:rPr>
              <a:t>botânico.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F</a:t>
            </a:r>
            <a:r>
              <a:rPr lang="pt-PT" dirty="0" smtClean="0">
                <a:latin typeface="Andalus" pitchFamily="18" charset="-78"/>
                <a:cs typeface="Andalus" pitchFamily="18" charset="-78"/>
              </a:rPr>
              <a:t>iquei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assim a gostar muito mais das plantas.</a:t>
            </a:r>
          </a:p>
          <a:p>
            <a:pPr algn="just"/>
            <a:r>
              <a:rPr lang="pt-PT" dirty="0" smtClean="0">
                <a:latin typeface="Andalus" pitchFamily="18" charset="-78"/>
                <a:cs typeface="Andalus" pitchFamily="18" charset="-78"/>
              </a:rPr>
              <a:t> Quando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fui para o ciclo acho que aprendi ainda mais sobre o ambiente.</a:t>
            </a:r>
          </a:p>
          <a:p>
            <a:pPr algn="just"/>
            <a:r>
              <a:rPr lang="pt-PT" dirty="0" smtClean="0">
                <a:latin typeface="Andalus" pitchFamily="18" charset="-78"/>
                <a:cs typeface="Andalus" pitchFamily="18" charset="-78"/>
              </a:rPr>
              <a:t> Acho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muito errado as pessoas tratarem o mar como uma grande lixeira e dessa maneira estão a matar muitas </a:t>
            </a:r>
            <a:r>
              <a:rPr lang="pt-PT" dirty="0" smtClean="0">
                <a:latin typeface="Andalus" pitchFamily="18" charset="-78"/>
                <a:cs typeface="Andalus" pitchFamily="18" charset="-78"/>
              </a:rPr>
              <a:t>espécies. </a:t>
            </a:r>
            <a:r>
              <a:rPr lang="pt-PT" dirty="0" smtClean="0">
                <a:latin typeface="Andalus" pitchFamily="18" charset="-78"/>
                <a:cs typeface="Andalus" pitchFamily="18" charset="-78"/>
              </a:rPr>
              <a:t>T</a:t>
            </a:r>
            <a:r>
              <a:rPr lang="pt-PT" dirty="0" smtClean="0">
                <a:latin typeface="Andalus" pitchFamily="18" charset="-78"/>
                <a:cs typeface="Andalus" pitchFamily="18" charset="-78"/>
              </a:rPr>
              <a:t>ambém,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com a </a:t>
            </a:r>
            <a:r>
              <a:rPr lang="pt-PT" dirty="0" smtClean="0">
                <a:latin typeface="Andalus" pitchFamily="18" charset="-78"/>
                <a:cs typeface="Andalus" pitchFamily="18" charset="-78"/>
              </a:rPr>
              <a:t>poluição,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estão a estragar as florestas e assim também matam muitas espécies e ficamos sem oxigénio.</a:t>
            </a:r>
          </a:p>
          <a:p>
            <a:pPr algn="just"/>
            <a:r>
              <a:rPr lang="pt-PT" dirty="0" smtClean="0">
                <a:latin typeface="Andalus" pitchFamily="18" charset="-78"/>
                <a:cs typeface="Andalus" pitchFamily="18" charset="-78"/>
              </a:rPr>
              <a:t> Em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minha casa temos cuidado com o </a:t>
            </a:r>
            <a:r>
              <a:rPr lang="pt-PT" dirty="0" smtClean="0">
                <a:latin typeface="Andalus" pitchFamily="18" charset="-78"/>
                <a:cs typeface="Andalus" pitchFamily="18" charset="-78"/>
              </a:rPr>
              <a:t>ambiente,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fazemos reciclagem, poupamos a água, a luz e plantamos árvores. Sempre que saímos para piqueniques ou outras coisas temos o cuidado de deixar tudo como estava</a:t>
            </a:r>
          </a:p>
          <a:p>
            <a:pPr algn="just"/>
            <a:r>
              <a:rPr lang="pt-PT" dirty="0" smtClean="0">
                <a:latin typeface="Andalus" pitchFamily="18" charset="-78"/>
                <a:cs typeface="Andalus" pitchFamily="18" charset="-78"/>
              </a:rPr>
              <a:t> Eu </a:t>
            </a:r>
            <a:r>
              <a:rPr lang="pt-PT" dirty="0">
                <a:latin typeface="Andalus" pitchFamily="18" charset="-78"/>
                <a:cs typeface="Andalus" pitchFamily="18" charset="-78"/>
              </a:rPr>
              <a:t>tenciono continuar ajudar o ambiente.</a:t>
            </a:r>
          </a:p>
          <a:p>
            <a:endParaRPr lang="pt-PT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695087"/>
            <a:ext cx="2035263" cy="19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081280">
            <a:off x="1007156" y="5060776"/>
            <a:ext cx="1709340" cy="1560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 rot="1034650">
            <a:off x="3239862" y="5451365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Blackadder ITC" pitchFamily="82" charset="0"/>
              </a:rPr>
              <a:t>Carina Ávila</a:t>
            </a:r>
            <a:endParaRPr lang="pt-PT" dirty="0"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0866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</TotalTime>
  <Words>207</Words>
  <Application>Microsoft Office PowerPoint</Application>
  <PresentationFormat>Apresentação no Ecrã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Opulento</vt:lpstr>
      <vt:lpstr>Diapositivo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win 7</cp:lastModifiedBy>
  <cp:revision>8</cp:revision>
  <dcterms:created xsi:type="dcterms:W3CDTF">2012-02-02T11:25:23Z</dcterms:created>
  <dcterms:modified xsi:type="dcterms:W3CDTF">2012-05-08T22:03:07Z</dcterms:modified>
</cp:coreProperties>
</file>