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9900FF"/>
    <a:srgbClr val="00FF00"/>
    <a:srgbClr val="00FFFF"/>
    <a:srgbClr val="FF3399"/>
    <a:srgbClr val="FFFFFF"/>
    <a:srgbClr val="666699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59B40-6BD7-4DAA-A5B5-3F12434EE33A}" type="datetimeFigureOut">
              <a:rPr lang="pt-PT" smtClean="0"/>
              <a:t>08-05-2012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FD2FF-DE05-4DF7-A2E3-F0FDF36A7B3D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FD2FF-DE05-4DF7-A2E3-F0FDF36A7B3D}" type="slidenum">
              <a:rPr lang="pt-PT" smtClean="0"/>
              <a:t>2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9ACF88E-A507-4529-A4F8-BDC3168F9D3E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EBE0EB-381F-42F2-8F50-3292288245B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F88E-A507-4529-A4F8-BDC3168F9D3E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E0EB-381F-42F2-8F50-3292288245B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F88E-A507-4529-A4F8-BDC3168F9D3E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BE0EB-381F-42F2-8F50-3292288245B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ACF88E-A507-4529-A4F8-BDC3168F9D3E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EBE0EB-381F-42F2-8F50-3292288245B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F88E-A507-4529-A4F8-BDC3168F9D3E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EBE0EB-381F-42F2-8F50-3292288245B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ACF88E-A507-4529-A4F8-BDC3168F9D3E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5EBE0EB-381F-42F2-8F50-3292288245B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9ACF88E-A507-4529-A4F8-BDC3168F9D3E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5EBE0EB-381F-42F2-8F50-3292288245B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F88E-A507-4529-A4F8-BDC3168F9D3E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EBE0EB-381F-42F2-8F50-3292288245B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F88E-A507-4529-A4F8-BDC3168F9D3E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EBE0EB-381F-42F2-8F50-3292288245B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ACF88E-A507-4529-A4F8-BDC3168F9D3E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5EBE0EB-381F-42F2-8F50-3292288245B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9ACF88E-A507-4529-A4F8-BDC3168F9D3E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5EBE0EB-381F-42F2-8F50-3292288245B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9ACF88E-A507-4529-A4F8-BDC3168F9D3E}" type="datetimeFigureOut">
              <a:rPr lang="pt-PT" smtClean="0"/>
              <a:pPr/>
              <a:t>08-05-2012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5EBE0EB-381F-42F2-8F50-3292288245B7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sz="quarter" idx="13"/>
          </p:nvPr>
        </p:nvSpPr>
        <p:spPr>
          <a:xfrm rot="21387062">
            <a:off x="319808" y="1893047"/>
            <a:ext cx="6281624" cy="4727490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dirty="0" smtClean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Todo </a:t>
            </a:r>
            <a:r>
              <a:rPr lang="pt-PT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começou quando fui para a pré, as professoras já falavam muito sobre o ambiente. Depois quando fui para o 1º ciclo abordávamos muito o assunto, começamos por falar nos animais em extinção como por exemplo a joaninha e o ouriço-cacheiro, e depois falávamos sobre a poluição, sobre o lixo que as pessoas deitavam para a rua, etc.</a:t>
            </a:r>
          </a:p>
          <a:p>
            <a:pPr algn="just"/>
            <a:r>
              <a:rPr lang="pt-PT" dirty="0" smtClean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 </a:t>
            </a:r>
            <a:r>
              <a:rPr lang="pt-PT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Também chegamos a ir para o morro de Castelo Branco, plantar </a:t>
            </a:r>
            <a:r>
              <a:rPr lang="pt-PT" dirty="0" smtClean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árvores </a:t>
            </a:r>
            <a:r>
              <a:rPr lang="pt-PT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endémicas.</a:t>
            </a:r>
          </a:p>
          <a:p>
            <a:pPr algn="just"/>
            <a:r>
              <a:rPr lang="pt-PT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dirty="0" smtClean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Também </a:t>
            </a:r>
            <a:r>
              <a:rPr lang="pt-PT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nessa escola tínhamos um </a:t>
            </a:r>
            <a:r>
              <a:rPr lang="pt-PT" dirty="0" smtClean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compostor</a:t>
            </a:r>
            <a:r>
              <a:rPr lang="pt-PT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, e as professoras para nos incentivar, pediam-nos para levar como por exemplo os caroços da maçã, chá usado, café, entre outros, para as minhocas e outros bichos </a:t>
            </a:r>
            <a:r>
              <a:rPr lang="pt-PT" dirty="0" smtClean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pequenos.</a:t>
            </a:r>
            <a:endParaRPr lang="pt-PT" dirty="0">
              <a:ln>
                <a:solidFill>
                  <a:srgbClr val="00FF00"/>
                </a:solidFill>
              </a:ln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06" t="20586" r="13091"/>
          <a:stretch/>
        </p:blipFill>
        <p:spPr bwMode="auto">
          <a:xfrm rot="493144">
            <a:off x="88851" y="109136"/>
            <a:ext cx="1624499" cy="1359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8" t="11143" r="11143" b="7759"/>
          <a:stretch/>
        </p:blipFill>
        <p:spPr bwMode="auto">
          <a:xfrm rot="218795">
            <a:off x="7314811" y="5467932"/>
            <a:ext cx="1788559" cy="1334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 rot="249312">
            <a:off x="4462474" y="626532"/>
            <a:ext cx="4176464" cy="1103496"/>
          </a:xfrm>
        </p:spPr>
        <p:txBody>
          <a:bodyPr>
            <a:noAutofit/>
          </a:bodyPr>
          <a:lstStyle/>
          <a:p>
            <a:r>
              <a:rPr lang="pt-PT" sz="3600" b="0" cap="none" dirty="0" smtClean="0">
                <a:ln w="18415" cmpd="sng">
                  <a:solidFill>
                    <a:srgbClr val="9966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Autobiografia Ambiental</a:t>
            </a:r>
            <a:endParaRPr lang="pt-PT" sz="3600" b="0" cap="none" dirty="0">
              <a:ln w="18415" cmpd="sng">
                <a:solidFill>
                  <a:srgbClr val="9966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16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sz="quarter" idx="13"/>
          </p:nvPr>
        </p:nvSpPr>
        <p:spPr>
          <a:xfrm rot="181713">
            <a:off x="1866916" y="1865357"/>
            <a:ext cx="6336704" cy="4075176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 Depois </a:t>
            </a:r>
            <a:r>
              <a:rPr lang="pt-PT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quando fui para a escola básica vi que muitas das pessoas não davam importância ao ambiente, porque havia muito lixo no chão, mas também não abordávamos muito o assunto.</a:t>
            </a:r>
          </a:p>
          <a:p>
            <a:pPr algn="just"/>
            <a:r>
              <a:rPr lang="pt-PT" dirty="0" smtClean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 </a:t>
            </a:r>
            <a:r>
              <a:rPr lang="pt-PT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Aqui já nesta escola falamos muito sobre a reciclagem e como é importante para todos. Já há ecopontos, e também temos muitos caixotes do lixo, mas mesmo assim vemos muito lixo quando fazemos a limpeza na escola.</a:t>
            </a:r>
          </a:p>
          <a:p>
            <a:pPr algn="just"/>
            <a:endParaRPr lang="pt-PT" dirty="0">
              <a:ln>
                <a:solidFill>
                  <a:srgbClr val="FF3399"/>
                </a:solidFill>
              </a:ln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1028" name="Picture 4" descr="http://t2.gstatic.com/images?q=tbn:ANd9GcTsTULnwmuLT3uGPN1_O_nHmoQ3Rn5bV8dN0lI_kZlZHMUHFV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2942">
            <a:off x="84784" y="5042039"/>
            <a:ext cx="178293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t3.gstatic.com/images?q=tbn:ANd9GcTz62Zko18nPx66ZzEYEwgFiBDEX919sLgaeUQlIiaNO2hg2tiwx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3313">
            <a:off x="7089919" y="250204"/>
            <a:ext cx="1296144" cy="144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0411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sz="quarter" idx="13"/>
          </p:nvPr>
        </p:nvSpPr>
        <p:spPr>
          <a:xfrm rot="21366070">
            <a:off x="1463330" y="1465441"/>
            <a:ext cx="5923880" cy="4075176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>
                <a:ln>
                  <a:solidFill>
                    <a:srgbClr val="00FFFF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 No Verão costumo fazer caminhadas com minha família e já no ano passado vi que numa parte do morro havia lixo, depois também passei por uma ribeira e estava toda suja.</a:t>
            </a:r>
          </a:p>
          <a:p>
            <a:pPr algn="just"/>
            <a:r>
              <a:rPr lang="pt-PT" dirty="0" smtClean="0">
                <a:ln>
                  <a:solidFill>
                    <a:srgbClr val="00FFFF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 Em outras caminhadas que fiz, como as levadas não se vê quase lixo nenhum, ou talvez mesmo nenhum, e a caldeira também não se encontra lixo.</a:t>
            </a:r>
          </a:p>
          <a:p>
            <a:pPr algn="just"/>
            <a:r>
              <a:rPr lang="pt-PT" dirty="0" smtClean="0">
                <a:ln>
                  <a:solidFill>
                    <a:srgbClr val="00FFFF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 No porto de Castelo Branco, no Verão, vemos algum lixo na água, e nas piscinas, muitas das vezes tem lixo pelo chão.</a:t>
            </a:r>
          </a:p>
          <a:p>
            <a:pPr algn="just"/>
            <a:endParaRPr lang="pt-PT" dirty="0">
              <a:ln>
                <a:solidFill>
                  <a:srgbClr val="00FFFF"/>
                </a:solidFill>
              </a:ln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17411" name="Picture 3" descr="http://www.google.pt/url?source=imglanding&amp;ct=img&amp;q=http://4.bp.blogspot.com/_05qYbICk2d4/S8bTQbTGLEI/AAAAAAAAAEk/L-9LF4skKa8/s1600/polui%C3%A7%C3%A3o+da+agua.jpg&amp;sa=X&amp;ei=EMsqT5_UOtCn8QOe2NGLDw&amp;ved=0CBAQ8wc4TQ&amp;usg=AFQjCNF3WkNMJVA7ZNSLrNnrpUhMUS5E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2355">
            <a:off x="239258" y="81832"/>
            <a:ext cx="1926844" cy="144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C:\Documents and Settings\Carina\Os meus documentos\As minhas imagens\fotos da maquina\neve\DSC01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7930">
            <a:off x="6712093" y="5155860"/>
            <a:ext cx="201622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sz="quarter" idx="13"/>
          </p:nvPr>
        </p:nvSpPr>
        <p:spPr>
          <a:xfrm rot="286547">
            <a:off x="1267176" y="1801841"/>
            <a:ext cx="5976664" cy="2160240"/>
          </a:xfrm>
        </p:spPr>
        <p:txBody>
          <a:bodyPr>
            <a:noAutofit/>
          </a:bodyPr>
          <a:lstStyle/>
          <a:p>
            <a:pPr algn="just"/>
            <a:r>
              <a:rPr lang="pt-PT" sz="24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 Lá em casa não faço reciclagem, mas também não ando a poluir ai pelos cantos, porque afinal de contas a nossa casa é a Terra e ao polui-la estamos sujando o nosso lar.</a:t>
            </a:r>
          </a:p>
          <a:p>
            <a:pPr algn="just"/>
            <a:endParaRPr lang="pt-PT" sz="2400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16387" name="Picture 3" descr="http://www.google.pt/url?source=imglanding&amp;ct=img&amp;q=http://api.ning.com/files/LddrZFDD87em-xhPz8Zly-YPMKHMVQUrVawyo4V4mQXfpYtM53xxsRYVM4HUojAOQsP4Q3hypNg3ERsW277WWCHkihZoEA6s/palanetaterra.jpg&amp;sa=X&amp;ei=E9oqT4hpk9rxA4CvsP0O&amp;ved=0CA8Q8wc&amp;usg=AFQjCNHI-WBuBN3G57fIDyDDRjhIn_Zv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7054">
            <a:off x="6825651" y="338316"/>
            <a:ext cx="1862216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/>
          <p:cNvSpPr txBox="1"/>
          <p:nvPr/>
        </p:nvSpPr>
        <p:spPr>
          <a:xfrm>
            <a:off x="6595457" y="5196006"/>
            <a:ext cx="169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 smtClean="0">
                <a:ln>
                  <a:solidFill>
                    <a:srgbClr val="FFFF00"/>
                  </a:solidFill>
                </a:ln>
                <a:solidFill>
                  <a:schemeClr val="bg2"/>
                </a:solidFill>
                <a:latin typeface="Cooper Black" pitchFamily="18" charset="0"/>
              </a:rPr>
              <a:t>FIM</a:t>
            </a:r>
            <a:endParaRPr lang="pt-PT" sz="4800" dirty="0">
              <a:ln>
                <a:solidFill>
                  <a:srgbClr val="FFFF00"/>
                </a:solidFill>
              </a:ln>
              <a:solidFill>
                <a:schemeClr val="bg2"/>
              </a:solidFill>
              <a:latin typeface="Cooper Black" pitchFamily="18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1017" y="6215643"/>
            <a:ext cx="2483768" cy="64235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dirty="0" smtClean="0">
                <a:ln>
                  <a:solidFill>
                    <a:srgbClr val="7030A0"/>
                  </a:solidFill>
                </a:ln>
                <a:latin typeface="Edwardian Script ITC" pitchFamily="66" charset="0"/>
              </a:rPr>
              <a:t>Carina Moniz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51381"/>
            <a:ext cx="2517775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179</TotalTime>
  <Words>336</Words>
  <Application>Microsoft Office PowerPoint</Application>
  <PresentationFormat>Apresentação no Ecrã (4:3)</PresentationFormat>
  <Paragraphs>13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BlackTie</vt:lpstr>
      <vt:lpstr>Autobiografia Ambiental</vt:lpstr>
      <vt:lpstr>Diapositivo 2</vt:lpstr>
      <vt:lpstr>Diapositivo 3</vt:lpstr>
      <vt:lpstr>Diapositivo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Autobiografia Ambiental</dc:title>
  <dc:creator>Alunos</dc:creator>
  <cp:lastModifiedBy>win 7</cp:lastModifiedBy>
  <cp:revision>23</cp:revision>
  <dcterms:created xsi:type="dcterms:W3CDTF">2012-02-02T11:28:39Z</dcterms:created>
  <dcterms:modified xsi:type="dcterms:W3CDTF">2012-05-08T21:47:52Z</dcterms:modified>
</cp:coreProperties>
</file>