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A110A4D-A679-4DD8-9534-BE44617F0204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B6D1E1A-CB96-4E52-9E2A-6D96274DF78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5696" y="620688"/>
            <a:ext cx="6768752" cy="1673352"/>
          </a:xfrm>
        </p:spPr>
        <p:txBody>
          <a:bodyPr>
            <a:normAutofit fontScale="90000"/>
          </a:bodyPr>
          <a:lstStyle/>
          <a:p>
            <a:r>
              <a:rPr lang="pt-P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Autobiografia ambiental</a:t>
            </a:r>
            <a:br>
              <a:rPr lang="pt-P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pt-P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pt-P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pt-PT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1760" y="3501008"/>
            <a:ext cx="6336704" cy="1499616"/>
          </a:xfrm>
        </p:spPr>
        <p:txBody>
          <a:bodyPr>
            <a:noAutofit/>
          </a:bodyPr>
          <a:lstStyle/>
          <a:p>
            <a:endParaRPr lang="pt-PT" sz="2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Trabalho realizado por: André Pinto</a:t>
            </a:r>
          </a:p>
          <a:p>
            <a:pPr algn="just"/>
            <a:endParaRPr lang="pt-PT" sz="2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Disciplina: cidadania</a:t>
            </a:r>
          </a:p>
          <a:p>
            <a:pPr algn="just"/>
            <a:endParaRPr lang="pt-PT" sz="2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Data: 2 de janeiro de 2012</a:t>
            </a:r>
          </a:p>
          <a:p>
            <a:pPr algn="just"/>
            <a:endParaRPr lang="pt-PT" sz="2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Turma: 8ºF</a:t>
            </a:r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525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157192"/>
            <a:ext cx="2524125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eta para a direita 4"/>
          <p:cNvSpPr/>
          <p:nvPr/>
        </p:nvSpPr>
        <p:spPr>
          <a:xfrm>
            <a:off x="827584" y="5445224"/>
            <a:ext cx="2232248" cy="1124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1295636" y="582293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Faial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923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3717032"/>
            <a:ext cx="7772400" cy="914400"/>
          </a:xfrm>
        </p:spPr>
        <p:txBody>
          <a:bodyPr>
            <a:noAutofit/>
          </a:bodyPr>
          <a:lstStyle/>
          <a:p>
            <a:pPr algn="just"/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A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minha história começa há uns anos atrás quando eu comecei a minha relação com a natureza que é quando eu fui ver a caldeira, tem uma vista linda e é bom respirar aquele ar puro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</a:t>
            </a:r>
          </a:p>
          <a:p>
            <a:pPr algn="just"/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Mas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se as pessoas não reciclarem estas vistas magníficas podem acabar e os mares não serão o que são e varias espécies em vias de extinção 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acabarão por ser extintas.</a:t>
            </a:r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157192"/>
            <a:ext cx="2627784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157192"/>
            <a:ext cx="3661058" cy="1725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8842" y="5157191"/>
            <a:ext cx="2855158" cy="1707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26064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pt-PT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Autobiografia  ambiental</a:t>
            </a:r>
            <a:endParaRPr lang="pt-PT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7992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772400" cy="914400"/>
          </a:xfrm>
        </p:spPr>
        <p:txBody>
          <a:bodyPr>
            <a:noAutofit/>
          </a:bodyPr>
          <a:lstStyle/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Estas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espécies ameaçadas habitam mais nos 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Açores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 podem ser vistas de barco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</a:t>
            </a:r>
          </a:p>
          <a:p>
            <a:pPr algn="just"/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Os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trilhos feitos nas ilhas 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dos Açores também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são uma </a:t>
            </a:r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ótima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oportunidade para conhecer sítios magníficos.</a:t>
            </a:r>
          </a:p>
          <a:p>
            <a:pPr algn="just"/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just"/>
            <a:r>
              <a:rPr lang="pt-PT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Recicle </a:t>
            </a:r>
            <a:r>
              <a:rPr lang="pt-PT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a natureza continuar a viver. </a:t>
            </a:r>
          </a:p>
          <a:p>
            <a:pPr algn="just"/>
            <a:endParaRPr lang="pt-PT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157192"/>
            <a:ext cx="2987824" cy="171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157192"/>
            <a:ext cx="288032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3054" y="5157192"/>
            <a:ext cx="3280946" cy="171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267744" y="40466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pt-PT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Autobiografia ambiental</a:t>
            </a:r>
            <a:endParaRPr lang="pt-PT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5505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pt-PT" sz="9600" dirty="0" smtClean="0"/>
              <a:t>FIM</a:t>
            </a:r>
            <a:endParaRPr lang="pt-PT" sz="9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0848"/>
            <a:ext cx="3600400" cy="3489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0909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</TotalTime>
  <Words>140</Words>
  <Application>Microsoft Office PowerPoint</Application>
  <PresentationFormat>Apresentação no Ecrã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Módulo</vt:lpstr>
      <vt:lpstr>Autobiografia ambiental  </vt:lpstr>
      <vt:lpstr>Diapositivo 2</vt:lpstr>
      <vt:lpstr>Diapositivo 3</vt:lpstr>
      <vt:lpstr>FIM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Autobiografia ambiental</dc:title>
  <dc:creator>Alunos</dc:creator>
  <cp:lastModifiedBy>win 7</cp:lastModifiedBy>
  <cp:revision>7</cp:revision>
  <dcterms:created xsi:type="dcterms:W3CDTF">2012-02-02T11:25:59Z</dcterms:created>
  <dcterms:modified xsi:type="dcterms:W3CDTF">2012-05-07T23:06:42Z</dcterms:modified>
</cp:coreProperties>
</file>