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86B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05C8F-4606-45C0-B3D4-EC35D148051F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AA06B-E678-47B9-998D-9AC29749C39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A06B-E678-47B9-998D-9AC29749C398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85E0DE-0A49-494B-8A69-6F49E31BF718}" type="datetimeFigureOut">
              <a:rPr lang="pt-PT" smtClean="0"/>
              <a:pPr/>
              <a:t>13-03-2012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D75DFAC-EFCB-40A8-9145-E71DFE7E5CA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6016" y="332656"/>
            <a:ext cx="3384376" cy="1702160"/>
          </a:xfrm>
        </p:spPr>
        <p:txBody>
          <a:bodyPr>
            <a:noAutofit/>
          </a:bodyPr>
          <a:lstStyle/>
          <a:p>
            <a:r>
              <a:rPr lang="pt-PT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Cuidar da Terra, Cuidar dos </a:t>
            </a:r>
            <a:r>
              <a:rPr lang="pt-PT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</a:t>
            </a:r>
            <a:r>
              <a:rPr lang="pt-PT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utros</a:t>
            </a:r>
            <a:endParaRPr lang="pt-PT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0818965">
            <a:off x="4662239" y="3249726"/>
            <a:ext cx="3588369" cy="571264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Realizado por Carinas</a:t>
            </a:r>
            <a:endParaRPr lang="pt-PT" sz="2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Fluxograma: documento 5"/>
          <p:cNvSpPr/>
          <p:nvPr/>
        </p:nvSpPr>
        <p:spPr>
          <a:xfrm>
            <a:off x="6444208" y="4653136"/>
            <a:ext cx="1584176" cy="1224136"/>
          </a:xfrm>
          <a:prstGeom prst="flowChartDocumen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8ºF</a:t>
            </a:r>
          </a:p>
          <a:p>
            <a:pPr algn="ctr"/>
            <a:r>
              <a:rPr lang="pt-PT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Nºs 2 e 3</a:t>
            </a:r>
            <a:endParaRPr lang="pt-PT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8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08565">
            <a:off x="2678011" y="499702"/>
            <a:ext cx="3312368" cy="926976"/>
          </a:xfrm>
        </p:spPr>
        <p:txBody>
          <a:bodyPr>
            <a:normAutofit/>
          </a:bodyPr>
          <a:lstStyle/>
          <a:p>
            <a:r>
              <a:rPr lang="pt-PT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Hinduísmo:</a:t>
            </a:r>
            <a:endParaRPr lang="pt-PT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635896" y="2564904"/>
            <a:ext cx="4968552" cy="36724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Sugere que tudo é casa de Deus, toda a criação tem um caracter sagrado.</a:t>
            </a:r>
          </a:p>
          <a:p>
            <a:pPr marL="68580" indent="0">
              <a:buNone/>
            </a:pPr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Eles consideram todo o mundo como uma floresta, todos os seres humanos são parte dessa floresta.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242">
            <a:off x="812104" y="2133146"/>
            <a:ext cx="2404864" cy="3206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359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17376">
            <a:off x="3202061" y="531324"/>
            <a:ext cx="2736304" cy="1143000"/>
          </a:xfrm>
        </p:spPr>
        <p:txBody>
          <a:bodyPr>
            <a:normAutofit/>
          </a:bodyPr>
          <a:lstStyle/>
          <a:p>
            <a:r>
              <a:rPr lang="pt-PT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Budismo:</a:t>
            </a:r>
            <a:endParaRPr lang="pt-PT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1988841"/>
            <a:ext cx="6777317" cy="1944216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Recomenda a moderação no uso dos recursos naturais.</a:t>
            </a:r>
          </a:p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 rico em metáforas concebidas a partir do ar livre.</a:t>
            </a:r>
          </a:p>
          <a:p>
            <a:endParaRPr lang="pt-P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288">
            <a:off x="3025748" y="3651857"/>
            <a:ext cx="3346090" cy="250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30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81776">
            <a:off x="3017747" y="527035"/>
            <a:ext cx="3024336" cy="854968"/>
          </a:xfrm>
        </p:spPr>
        <p:txBody>
          <a:bodyPr>
            <a:normAutofit/>
          </a:bodyPr>
          <a:lstStyle/>
          <a:p>
            <a:r>
              <a:rPr lang="pt-PT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Judaísmo:</a:t>
            </a:r>
            <a:endParaRPr lang="pt-PT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4221088"/>
            <a:ext cx="8208912" cy="2304256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 sensível aos problemas ambientais, o ensinamento dos rabinos contra os desperdícios e á destruição,  têm um mandamento que recomenda a utilização das próprias energias criativas em imitação do criador.</a:t>
            </a:r>
            <a:endParaRPr lang="pt-P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m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0705">
            <a:off x="2781966" y="1596682"/>
            <a:ext cx="3303965" cy="247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2024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307921">
            <a:off x="3032500" y="474190"/>
            <a:ext cx="3215714" cy="1143000"/>
          </a:xfrm>
        </p:spPr>
        <p:txBody>
          <a:bodyPr>
            <a:noAutofit/>
          </a:bodyPr>
          <a:lstStyle/>
          <a:p>
            <a:r>
              <a:rPr lang="pt-PT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Islamismo:</a:t>
            </a:r>
            <a:endParaRPr lang="pt-PT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1465388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alcorão possui versos que diz que a humanidade pode usufruir da terra, mas sem danos nem desperdícios.</a:t>
            </a:r>
          </a:p>
          <a:p>
            <a:endParaRPr lang="pt-P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m 4" descr="Recoverd_jpg_file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0674">
            <a:off x="3049449" y="3885893"/>
            <a:ext cx="3259408" cy="244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583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coverd_jpg_file(9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461636">
            <a:off x="3911690" y="243827"/>
            <a:ext cx="3719281" cy="1143000"/>
          </a:xfrm>
        </p:spPr>
        <p:txBody>
          <a:bodyPr>
            <a:noAutofit/>
          </a:bodyPr>
          <a:lstStyle/>
          <a:p>
            <a:r>
              <a:rPr lang="pt-PT" sz="4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Cristianismo:</a:t>
            </a:r>
            <a:endParaRPr lang="pt-PT" sz="4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56176" y="2132856"/>
            <a:ext cx="2627784" cy="4221088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Ao longo da história fomos ensinados a amar a natureza e o seu criador, assim tal como a bíblia nos ensina.</a:t>
            </a:r>
          </a:p>
          <a:p>
            <a:endParaRPr lang="pt-PT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7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656339">
            <a:off x="3193478" y="478497"/>
            <a:ext cx="5152536" cy="1143000"/>
          </a:xfrm>
        </p:spPr>
        <p:txBody>
          <a:bodyPr>
            <a:normAutofit/>
          </a:bodyPr>
          <a:lstStyle/>
          <a:p>
            <a:pPr algn="ctr"/>
            <a:r>
              <a:rPr lang="pt-PT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Natureza e Arte</a:t>
            </a:r>
            <a:endParaRPr lang="pt-PT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038">
            <a:off x="930258" y="1175730"/>
            <a:ext cx="6193611" cy="464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95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764704"/>
            <a:ext cx="7137357" cy="2088232"/>
          </a:xfrm>
        </p:spPr>
        <p:txBody>
          <a:bodyPr/>
          <a:lstStyle/>
          <a:p>
            <a:pPr algn="just"/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natureza muitas vezes é exprimida pela arte, tal como a música: “As Quatro Estações”, de Vivaldi que transmitem sensações de proximidade com a água, as árvores, a briza, a terra e os animais.</a:t>
            </a:r>
            <a:endParaRPr lang="pt-P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562">
            <a:off x="2025745" y="2957631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332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2564904"/>
            <a:ext cx="6777317" cy="2041452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natureza na arte exprime também amizade, carinho, ternura, amor, entre outros sentimentos. Mas nem tudo na arte é positivo também pode exprimir ódio, aflição, rancor, etc. </a:t>
            </a:r>
            <a:endParaRPr lang="pt-P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217">
            <a:off x="5956573" y="4414902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983">
            <a:off x="748446" y="669612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3631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59632" y="908720"/>
            <a:ext cx="6777317" cy="3508977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Homem é o maior causador da poluição e da destruição do planeta.</a:t>
            </a:r>
          </a:p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bem estar da humanidade</a:t>
            </a:r>
            <a:r>
              <a:rPr lang="pt-P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depende da manutenção de um ambiente saudável.</a:t>
            </a:r>
          </a:p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Proteger a beleza e a diversidade da Terra é um dever de todos nós.</a:t>
            </a:r>
            <a:endParaRPr lang="pt-P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:\DCIM\Camera\2012-02-29 16.38.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5915">
            <a:off x="2802285" y="3929845"/>
            <a:ext cx="3012183" cy="225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9054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3394880"/>
            <a:ext cx="7560840" cy="3024336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consumismo e o desrespeito pela dignidade de cada pessoa origina desinteresse pelos outros e pela natureza.</a:t>
            </a:r>
          </a:p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Há por isso uma necessidade urgente de educação para a responsabilidade ecológica que se manifesta na responsabilização de cada pessoa.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434">
            <a:off x="2844991" y="770890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503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1196752"/>
            <a:ext cx="6777317" cy="2257475"/>
          </a:xfrm>
        </p:spPr>
        <p:txBody>
          <a:bodyPr>
            <a:normAutofit/>
          </a:bodyPr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contacto com a natureza é uma experiência transformadora que desenvolve o espirito humano, a paz e a serenidade.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E:\escola\8ºF\E.M.R.C\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1354263">
            <a:off x="2710433" y="355041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204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248202">
            <a:off x="584940" y="1169651"/>
            <a:ext cx="7986581" cy="1143000"/>
          </a:xfrm>
        </p:spPr>
        <p:txBody>
          <a:bodyPr>
            <a:noAutofit/>
          </a:bodyPr>
          <a:lstStyle/>
          <a:p>
            <a:r>
              <a:rPr lang="pt-PT" sz="38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Crise Ecológica: Problema moral</a:t>
            </a:r>
            <a:endParaRPr lang="pt-PT" sz="38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259632" y="3140968"/>
            <a:ext cx="6777317" cy="3113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Existe no universo uma ordem que deve ser  respeitada e as pessoas não conseguem aceitar essa responsabilidade.</a:t>
            </a:r>
          </a:p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respeito pela vida da pessoa inclui também o respeito e o cuidado pelo nosso universo.</a:t>
            </a:r>
          </a:p>
          <a:p>
            <a:endParaRPr lang="pt-PT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pt-P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04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434557">
            <a:off x="1835696" y="476672"/>
            <a:ext cx="5184576" cy="1143000"/>
          </a:xfrm>
        </p:spPr>
        <p:txBody>
          <a:bodyPr>
            <a:normAutofit/>
          </a:bodyPr>
          <a:lstStyle/>
          <a:p>
            <a:r>
              <a:rPr lang="pt-PT" sz="4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Deus e a Natureza</a:t>
            </a:r>
            <a:endParaRPr lang="pt-PT" sz="4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0937" y="2132857"/>
            <a:ext cx="6777317" cy="1224136"/>
          </a:xfrm>
        </p:spPr>
        <p:txBody>
          <a:bodyPr/>
          <a:lstStyle/>
          <a:p>
            <a:r>
              <a:rPr lang="pt-P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natureza tem um significado diferente para cada religião.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342">
            <a:off x="2627784" y="3341640"/>
            <a:ext cx="36036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435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148</TotalTime>
  <Words>393</Words>
  <Application>Microsoft Office PowerPoint</Application>
  <PresentationFormat>Apresentação no Ecrã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Austin</vt:lpstr>
      <vt:lpstr>Cuidar da Terra, Cuidar dos Outros</vt:lpstr>
      <vt:lpstr>Natureza e Arte</vt:lpstr>
      <vt:lpstr>Diapositivo 3</vt:lpstr>
      <vt:lpstr>Diapositivo 4</vt:lpstr>
      <vt:lpstr>Diapositivo 5</vt:lpstr>
      <vt:lpstr>Diapositivo 6</vt:lpstr>
      <vt:lpstr>Diapositivo 7</vt:lpstr>
      <vt:lpstr>Crise Ecológica: Problema moral</vt:lpstr>
      <vt:lpstr>Deus e a Natureza</vt:lpstr>
      <vt:lpstr>Hinduísmo:</vt:lpstr>
      <vt:lpstr>Budismo:</vt:lpstr>
      <vt:lpstr>Judaísmo:</vt:lpstr>
      <vt:lpstr>Islamismo:</vt:lpstr>
      <vt:lpstr>Cristianismo: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Cuidar da Terra, Cuidar dos Outros</dc:title>
  <dc:creator>ptara blele badjoraz</dc:creator>
  <cp:lastModifiedBy>Carina</cp:lastModifiedBy>
  <cp:revision>20</cp:revision>
  <dcterms:created xsi:type="dcterms:W3CDTF">2012-02-15T16:48:08Z</dcterms:created>
  <dcterms:modified xsi:type="dcterms:W3CDTF">2012-03-14T01:01:05Z</dcterms:modified>
</cp:coreProperties>
</file>