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2D27279-8DDE-4C22-8A5C-8E12E2695C72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67AEFDD-8567-4A6D-9363-74C68EFBE7DF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04072" y="4874085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O estorninho é  uma espécie abundante a Trás-os-Montes, fora da época de reprodução, podem ser observados bandos com milhares de indivíduos. Inverna no nosso país, e tem uma plumagem que difere entre o Verão e Inverno. No Inverno o peito negro enche-se de pintas esbranquiçadas e o bico amarelo escurece um pouco. Mede pouco mais de 20 cm e alimenta-se de insetos, sementes e frutos. Nidifica entre Abril e Maio, 5 a 7 ovos azuis claros, que são incubados pela fêmea e pelo macho durante 12/15 dias.</a:t>
            </a:r>
          </a:p>
          <a:p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5" r="15813"/>
          <a:stretch/>
        </p:blipFill>
        <p:spPr bwMode="auto">
          <a:xfrm rot="20863807">
            <a:off x="2786208" y="583060"/>
            <a:ext cx="4206867" cy="3649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 rot="20990774">
            <a:off x="2591883" y="213806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ESTORNINHO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56692686"/>
      </p:ext>
    </p:extLst>
  </p:cSld>
  <p:clrMapOvr>
    <a:masterClrMapping/>
  </p:clrMapOvr>
</p:sld>
</file>

<file path=ppt/theme/theme1.xml><?xml version="1.0" encoding="utf-8"?>
<a:theme xmlns:a="http://schemas.openxmlformats.org/drawingml/2006/main" name="Colmo">
  <a:themeElements>
    <a:clrScheme name="Personalizado 9">
      <a:dk1>
        <a:sysClr val="windowText" lastClr="000000"/>
      </a:dk1>
      <a:lt1>
        <a:srgbClr val="000000"/>
      </a:lt1>
      <a:dk2>
        <a:srgbClr val="37302A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</TotalTime>
  <Words>99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Colmo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2012-04-19T10:51:35Z</dcterms:created>
  <dcterms:modified xsi:type="dcterms:W3CDTF">2012-04-26T09:55:47Z</dcterms:modified>
</cp:coreProperties>
</file>