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3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pt-PT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C270875-E729-438F-AD64-DA10B3256A5A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7AC85B3-BB92-4040-8F52-E774985663BC}" type="slidenum">
              <a:rPr lang="pt-PT" smtClean="0"/>
              <a:t>‹nº›</a:t>
            </a:fld>
            <a:endParaRPr lang="pt-P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16632"/>
            <a:ext cx="5400600" cy="720080"/>
          </a:xfrm>
        </p:spPr>
        <p:txBody>
          <a:bodyPr>
            <a:noAutofit/>
          </a:bodyPr>
          <a:lstStyle/>
          <a:p>
            <a:r>
              <a:rPr lang="pt-PT" sz="4000" b="1" cap="none" dirty="0" smtClean="0">
                <a:ln w="1905">
                  <a:solidFill>
                    <a:srgbClr val="FFFF00"/>
                  </a:solidFill>
                </a:ln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Estorninho Comum</a:t>
            </a:r>
            <a:endParaRPr lang="pt-PT" sz="4000" b="1" cap="none" dirty="0">
              <a:ln w="1905">
                <a:solidFill>
                  <a:srgbClr val="FFFF00"/>
                </a:solidFill>
              </a:ln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79512" y="2002698"/>
            <a:ext cx="309911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O estorninho-comum, é um pássaro da família dos esturnídeos, nativo da Eurásia e introduzido na América do Norte, África do Sul, Austrália e Nova Zelândia. Ás vezes , em buracos de árvores, muros, debaixo das telhas fazem ninhos , ele aceita com facilidade ninhos artificiais, e choca de 4 a 6 ovos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4355976" y="3710858"/>
            <a:ext cx="451559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Uma característica interessante e menos conhecida dos estorninhos é a sua capacidade de ingestão de álcool. Graças a uma enzima específica que produz, consegue processar o álcool 14 vezes mais rapidamente que um ser humano o que lhe permite ingerir em grandes quantidades uma série de frutos e bagas que tendem a fermentar a partir de certo nível de maturação.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75294"/>
            <a:ext cx="3116560" cy="2337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21378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</TotalTime>
  <Words>125</Words>
  <Application>Microsoft Office PowerPoint</Application>
  <PresentationFormat>Apresentação no Ecrã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Vértice</vt:lpstr>
      <vt:lpstr>Estorninho Comum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Estorninho Comum</dc:title>
  <dc:creator>Alunos</dc:creator>
  <cp:lastModifiedBy>Alunos</cp:lastModifiedBy>
  <cp:revision>3</cp:revision>
  <dcterms:created xsi:type="dcterms:W3CDTF">2012-04-26T10:07:58Z</dcterms:created>
  <dcterms:modified xsi:type="dcterms:W3CDTF">2012-04-26T10:33:00Z</dcterms:modified>
</cp:coreProperties>
</file>