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8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722B-BF13-4572-B145-09CC17AD589C}" type="datetimeFigureOut">
              <a:rPr lang="pt-PT" smtClean="0"/>
              <a:t>27-04-2012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67678-74E3-4DF1-B00D-191C2ABDFE0D}" type="slidenum">
              <a:rPr lang="pt-PT" smtClean="0"/>
              <a:t>‹nº›</a:t>
            </a:fld>
            <a:endParaRPr lang="pt-PT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722B-BF13-4572-B145-09CC17AD589C}" type="datetimeFigureOut">
              <a:rPr lang="pt-PT" smtClean="0"/>
              <a:t>27-04-2012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67678-74E3-4DF1-B00D-191C2ABDFE0D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722B-BF13-4572-B145-09CC17AD589C}" type="datetimeFigureOut">
              <a:rPr lang="pt-PT" smtClean="0"/>
              <a:t>27-04-2012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67678-74E3-4DF1-B00D-191C2ABDFE0D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722B-BF13-4572-B145-09CC17AD589C}" type="datetimeFigureOut">
              <a:rPr lang="pt-PT" smtClean="0"/>
              <a:t>27-04-2012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67678-74E3-4DF1-B00D-191C2ABDFE0D}" type="slidenum">
              <a:rPr lang="pt-PT" smtClean="0"/>
              <a:t>‹nº›</a:t>
            </a:fld>
            <a:endParaRPr lang="pt-PT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722B-BF13-4572-B145-09CC17AD589C}" type="datetimeFigureOut">
              <a:rPr lang="pt-PT" smtClean="0"/>
              <a:t>27-04-2012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67678-74E3-4DF1-B00D-191C2ABDFE0D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722B-BF13-4572-B145-09CC17AD589C}" type="datetimeFigureOut">
              <a:rPr lang="pt-PT" smtClean="0"/>
              <a:t>27-04-2012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67678-74E3-4DF1-B00D-191C2ABDFE0D}" type="slidenum">
              <a:rPr lang="pt-PT" smtClean="0"/>
              <a:t>‹nº›</a:t>
            </a:fld>
            <a:endParaRPr lang="pt-PT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pt-PT" smtClean="0"/>
              <a:t>Clique para editar os estilos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722B-BF13-4572-B145-09CC17AD589C}" type="datetimeFigureOut">
              <a:rPr lang="pt-PT" smtClean="0"/>
              <a:t>27-04-2012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67678-74E3-4DF1-B00D-191C2ABDFE0D}" type="slidenum">
              <a:rPr lang="pt-PT" smtClean="0"/>
              <a:t>‹nº›</a:t>
            </a:fld>
            <a:endParaRPr lang="pt-PT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722B-BF13-4572-B145-09CC17AD589C}" type="datetimeFigureOut">
              <a:rPr lang="pt-PT" smtClean="0"/>
              <a:t>27-04-2012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67678-74E3-4DF1-B00D-191C2ABDFE0D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722B-BF13-4572-B145-09CC17AD589C}" type="datetimeFigureOut">
              <a:rPr lang="pt-PT" smtClean="0"/>
              <a:t>27-04-2012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67678-74E3-4DF1-B00D-191C2ABDFE0D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722B-BF13-4572-B145-09CC17AD589C}" type="datetimeFigureOut">
              <a:rPr lang="pt-PT" smtClean="0"/>
              <a:t>27-04-2012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67678-74E3-4DF1-B00D-191C2ABDFE0D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PT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722B-BF13-4572-B145-09CC17AD589C}" type="datetimeFigureOut">
              <a:rPr lang="pt-PT" smtClean="0"/>
              <a:t>27-04-2012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67678-74E3-4DF1-B00D-191C2ABDFE0D}" type="slidenum">
              <a:rPr lang="pt-PT" smtClean="0"/>
              <a:t>‹nº›</a:t>
            </a:fld>
            <a:endParaRPr lang="pt-PT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DBD722B-BF13-4572-B145-09CC17AD589C}" type="datetimeFigureOut">
              <a:rPr lang="pt-PT" smtClean="0"/>
              <a:t>27-04-2012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28567678-74E3-4DF1-B00D-191C2ABDFE0D}" type="slidenum">
              <a:rPr lang="pt-PT" smtClean="0"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67544" y="1556792"/>
            <a:ext cx="8208911" cy="4536504"/>
          </a:xfrm>
        </p:spPr>
        <p:txBody>
          <a:bodyPr/>
          <a:lstStyle/>
          <a:p>
            <a:r>
              <a:rPr lang="pt-PT" dirty="0"/>
              <a:t> O estorninho-malhado é uma pequena ave (25 cm de comprimento) de cor negra, com reflexos verde e púrpura e que no Inverno – altura do ano em que se encontra em Portugal – tem a plumagem densamente salpicada de cinzento.</a:t>
            </a:r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39552" y="260648"/>
            <a:ext cx="7175351" cy="1793167"/>
          </a:xfrm>
        </p:spPr>
        <p:txBody>
          <a:bodyPr/>
          <a:lstStyle/>
          <a:p>
            <a:pPr marL="182880" indent="0">
              <a:buNone/>
            </a:pPr>
            <a:r>
              <a:rPr lang="pt-PT" sz="7200" dirty="0" smtClean="0">
                <a:solidFill>
                  <a:schemeClr val="tx1"/>
                </a:solidFill>
                <a:latin typeface="Bauhaus 93" pitchFamily="82" charset="0"/>
                <a:cs typeface="Aharoni" pitchFamily="2" charset="-79"/>
              </a:rPr>
              <a:t>Estorninho</a:t>
            </a:r>
            <a:endParaRPr lang="pt-PT" sz="7200" dirty="0">
              <a:solidFill>
                <a:schemeClr val="tx1"/>
              </a:solidFill>
              <a:latin typeface="Bauhaus 93" pitchFamily="82" charset="0"/>
              <a:cs typeface="Aharoni" pitchFamily="2" charset="-79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4293096"/>
            <a:ext cx="2820169" cy="19726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07744403"/>
      </p:ext>
    </p:extLst>
  </p:cSld>
  <p:clrMapOvr>
    <a:masterClrMapping/>
  </p:clrMapOvr>
</p:sld>
</file>

<file path=ppt/theme/theme1.xml><?xml version="1.0" encoding="utf-8"?>
<a:theme xmlns:a="http://schemas.openxmlformats.org/drawingml/2006/main" name="Turbilhão">
  <a:themeElements>
    <a:clrScheme name="Turbilhão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Turbilhão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urbilhão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9</TotalTime>
  <Words>1</Words>
  <Application>Microsoft Office PowerPoint</Application>
  <PresentationFormat>Apresentação no Ecrã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2" baseType="lpstr">
      <vt:lpstr>Turbilhão</vt:lpstr>
      <vt:lpstr>Estorninho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Estorninho</dc:title>
  <dc:creator>Alunos</dc:creator>
  <cp:lastModifiedBy>Alunos</cp:lastModifiedBy>
  <cp:revision>1</cp:revision>
  <dcterms:created xsi:type="dcterms:W3CDTF">2012-04-27T10:04:23Z</dcterms:created>
  <dcterms:modified xsi:type="dcterms:W3CDTF">2012-04-27T10:43:49Z</dcterms:modified>
</cp:coreProperties>
</file>