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CB94B8C-B176-400B-86FE-9FC5AB90963E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PT"/>
          </a:p>
        </p:txBody>
      </p:sp>
      <p:sp>
        <p:nvSpPr>
          <p:cNvPr id="10" name="Rec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xão rect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xão rect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xão rect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xão rect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9E6329C-5409-4948-992E-7A8226627FD8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4B8C-B176-400B-86FE-9FC5AB90963E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329C-5409-4948-992E-7A8226627FD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4B8C-B176-400B-86FE-9FC5AB90963E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329C-5409-4948-992E-7A8226627FD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CB94B8C-B176-400B-86FE-9FC5AB90963E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9E6329C-5409-4948-992E-7A8226627FD8}" type="slidenum">
              <a:rPr lang="pt-PT" smtClean="0"/>
              <a:t>‹nº›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CB94B8C-B176-400B-86FE-9FC5AB90963E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PT"/>
          </a:p>
        </p:txBody>
      </p:sp>
      <p:sp>
        <p:nvSpPr>
          <p:cNvPr id="9" name="Rec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xão rect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xão rect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xão rect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xão rect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xão rect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9E6329C-5409-4948-992E-7A8226627FD8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4B8C-B176-400B-86FE-9FC5AB90963E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329C-5409-4948-992E-7A8226627FD8}" type="slidenum">
              <a:rPr lang="pt-PT" smtClean="0"/>
              <a:t>‹nº›</a:t>
            </a:fld>
            <a:endParaRPr lang="pt-PT"/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4B8C-B176-400B-86FE-9FC5AB90963E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329C-5409-4948-992E-7A8226627FD8}" type="slidenum">
              <a:rPr lang="pt-PT" smtClean="0"/>
              <a:t>‹nº›</a:t>
            </a:fld>
            <a:endParaRPr lang="pt-PT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2" name="Marcador de Posição do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4" name="Marcador de Posição do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6" name="Marcador de Posição d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CB94B8C-B176-400B-86FE-9FC5AB90963E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9E6329C-5409-4948-992E-7A8226627FD8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4B8C-B176-400B-86FE-9FC5AB90963E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329C-5409-4948-992E-7A8226627FD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xão rect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8" name="Conexão rect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xão rect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Marcador de Posição de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1" name="Marcador de Posição d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CB94B8C-B176-400B-86FE-9FC5AB90963E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22" name="Marcador de Posição do Número do Diapositivo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9E6329C-5409-4948-992E-7A8226627FD8}" type="slidenum">
              <a:rPr lang="pt-PT" smtClean="0"/>
              <a:t>‹nº›</a:t>
            </a:fld>
            <a:endParaRPr lang="pt-PT"/>
          </a:p>
        </p:txBody>
      </p:sp>
      <p:sp>
        <p:nvSpPr>
          <p:cNvPr id="23" name="Marcador de Posição do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0" name="Conexão rect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xão rect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xão rect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xão rect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Marcador de Posição d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CB94B8C-B176-400B-86FE-9FC5AB90963E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18" name="Marcador de Posição do Número do Diapositivo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9E6329C-5409-4948-992E-7A8226627FD8}" type="slidenum">
              <a:rPr lang="pt-PT" smtClean="0"/>
              <a:t>‹nº›</a:t>
            </a:fld>
            <a:endParaRPr lang="pt-PT"/>
          </a:p>
        </p:txBody>
      </p:sp>
      <p:sp>
        <p:nvSpPr>
          <p:cNvPr id="21" name="Marcador de Posição do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CB94B8C-B176-400B-86FE-9FC5AB90963E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Conexão rect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9E6329C-5409-4948-992E-7A8226627FD8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01924" y="620688"/>
            <a:ext cx="6326460" cy="1966370"/>
          </a:xfrm>
        </p:spPr>
        <p:txBody>
          <a:bodyPr>
            <a:normAutofit/>
          </a:bodyPr>
          <a:lstStyle/>
          <a:p>
            <a:r>
              <a:rPr lang="pt-PT" sz="7200" dirty="0" smtClean="0"/>
              <a:t>Estorninho</a:t>
            </a:r>
            <a:endParaRPr lang="pt-PT" sz="72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6509210"/>
            <a:ext cx="3203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/>
              <a:t>Feito Por : Petra Ferreira</a:t>
            </a:r>
            <a:endParaRPr lang="pt-PT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429000"/>
            <a:ext cx="3528392" cy="26462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6967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251520" y="404664"/>
            <a:ext cx="7467600" cy="4873752"/>
          </a:xfrm>
        </p:spPr>
        <p:txBody>
          <a:bodyPr>
            <a:normAutofit/>
          </a:bodyPr>
          <a:lstStyle/>
          <a:p>
            <a:r>
              <a:rPr lang="pt-PT" dirty="0" smtClean="0"/>
              <a:t>Nidifica por vezes em grandes colónias, em buracos de árvores, muros, debaixo das telhas e aceita com facilidade ninhos artificiais. Choca de 4 a 6 ovos.</a:t>
            </a:r>
          </a:p>
          <a:p>
            <a:r>
              <a:rPr lang="pt-PT" dirty="0" smtClean="0"/>
              <a:t>Caminha </a:t>
            </a:r>
            <a:r>
              <a:rPr lang="pt-PT" dirty="0"/>
              <a:t>rápida e agitadamente em terrenos abertos, prados e relvados em busca de alimento </a:t>
            </a:r>
            <a:r>
              <a:rPr lang="pt-PT" dirty="0" smtClean="0"/>
              <a:t>(insetos </a:t>
            </a:r>
            <a:r>
              <a:rPr lang="pt-PT" dirty="0"/>
              <a:t>e vermes). Pode ser confundido com o </a:t>
            </a:r>
            <a:r>
              <a:rPr lang="pt-PT" dirty="0" smtClean="0"/>
              <a:t>melro-preto, </a:t>
            </a:r>
            <a:r>
              <a:rPr lang="pt-PT" dirty="0"/>
              <a:t>com comportamento e cor semelhante. Tem </a:t>
            </a:r>
            <a:r>
              <a:rPr lang="pt-PT" dirty="0" smtClean="0"/>
              <a:t>também </a:t>
            </a:r>
            <a:r>
              <a:rPr lang="pt-PT" dirty="0"/>
              <a:t>a cauda mais curta e o bico de cor amarela menos intensa que do melro</a:t>
            </a:r>
            <a:r>
              <a:rPr lang="pt-PT" dirty="0" smtClean="0"/>
              <a:t>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550477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nte">
  <a:themeElements>
    <a:clrScheme name="Composto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Mirante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nt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</TotalTime>
  <Words>62</Words>
  <Application>Microsoft Office PowerPoint</Application>
  <PresentationFormat>Apresentação no Ecrã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3" baseType="lpstr">
      <vt:lpstr>Mirante</vt:lpstr>
      <vt:lpstr>Estorninho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Estorninho</dc:title>
  <dc:creator>Alunos</dc:creator>
  <cp:lastModifiedBy>Alunos</cp:lastModifiedBy>
  <cp:revision>2</cp:revision>
  <dcterms:created xsi:type="dcterms:W3CDTF">2012-04-19T10:47:36Z</dcterms:created>
  <dcterms:modified xsi:type="dcterms:W3CDTF">2012-04-26T09:54:36Z</dcterms:modified>
</cp:coreProperties>
</file>