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BF26D47C-F7CF-4773-823F-D9E36D30B266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C6CDB01E-0268-4F99-8C23-E2A80D89E221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6D47C-F7CF-4773-823F-D9E36D30B266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DB01E-0268-4F99-8C23-E2A80D89E221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6D47C-F7CF-4773-823F-D9E36D30B266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DB01E-0268-4F99-8C23-E2A80D89E221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6D47C-F7CF-4773-823F-D9E36D30B266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DB01E-0268-4F99-8C23-E2A80D89E221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6D47C-F7CF-4773-823F-D9E36D30B266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DB01E-0268-4F99-8C23-E2A80D89E221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6D47C-F7CF-4773-823F-D9E36D30B266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DB01E-0268-4F99-8C23-E2A80D89E221}" type="slidenum">
              <a:rPr lang="pt-PT" smtClean="0"/>
              <a:t>‹nº›</a:t>
            </a:fld>
            <a:endParaRPr lang="pt-PT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6D47C-F7CF-4773-823F-D9E36D30B266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DB01E-0268-4F99-8C23-E2A80D89E221}" type="slidenum">
              <a:rPr lang="pt-PT" smtClean="0"/>
              <a:t>‹nº›</a:t>
            </a:fld>
            <a:endParaRPr lang="pt-PT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6D47C-F7CF-4773-823F-D9E36D30B266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DB01E-0268-4F99-8C23-E2A80D89E221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6D47C-F7CF-4773-823F-D9E36D30B266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DB01E-0268-4F99-8C23-E2A80D89E221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BF26D47C-F7CF-4773-823F-D9E36D30B266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C6CDB01E-0268-4F99-8C23-E2A80D89E221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PT" smtClean="0"/>
              <a:t>Clique no ícone para adicionar uma imagem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BF26D47C-F7CF-4773-823F-D9E36D30B266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C6CDB01E-0268-4F99-8C23-E2A80D89E221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F26D47C-F7CF-4773-823F-D9E36D30B266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C6CDB01E-0268-4F99-8C23-E2A80D89E221}" type="slidenum">
              <a:rPr lang="pt-PT" smtClean="0"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1187624" y="1672019"/>
            <a:ext cx="6048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 smtClean="0">
                <a:solidFill>
                  <a:srgbClr val="FF0000"/>
                </a:solidFill>
              </a:rPr>
              <a:t>Estorninho Comum</a:t>
            </a:r>
            <a:endParaRPr lang="pt-PT" dirty="0">
              <a:solidFill>
                <a:srgbClr val="FF0000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1115622"/>
            <a:ext cx="1966454" cy="14729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7174" y="1061974"/>
            <a:ext cx="1832779" cy="15894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ângulo 4"/>
          <p:cNvSpPr/>
          <p:nvPr/>
        </p:nvSpPr>
        <p:spPr>
          <a:xfrm>
            <a:off x="929718" y="2852936"/>
            <a:ext cx="734481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1400" b="1" dirty="0" smtClean="0"/>
              <a:t>O estorninho-comum (Sturnus vulgaris), também chamado de estorninho-malhado, é um pássaro da família dos esturnídeos, nativo da Eurásia e introduzido na América do Norte, África do Sul, Austrália e Nova Zelândia.</a:t>
            </a:r>
          </a:p>
          <a:p>
            <a:endParaRPr lang="pt-PT" sz="1400" b="1" dirty="0" smtClean="0"/>
          </a:p>
          <a:p>
            <a:r>
              <a:rPr lang="pt-PT" sz="1400" b="1" dirty="0" smtClean="0"/>
              <a:t>Nidifica por vezes em grandes colónias, em buracos de árvores, muros, debaixo das telhas e aceita com facilidade ninhos artificiais. Choca de 4 a 6 ovos.</a:t>
            </a:r>
          </a:p>
          <a:p>
            <a:endParaRPr lang="pt-PT" sz="1400" b="1" dirty="0" smtClean="0"/>
          </a:p>
          <a:p>
            <a:r>
              <a:rPr lang="pt-PT" sz="1400" b="1" dirty="0" smtClean="0"/>
              <a:t>Caminha rápida e agitadamente em terrenos abertos, prados e relvados em busca de alimento (insetos e vermes). </a:t>
            </a:r>
          </a:p>
          <a:p>
            <a:endParaRPr lang="pt-PT" dirty="0" smtClean="0"/>
          </a:p>
          <a:p>
            <a:endParaRPr lang="pt-PT" dirty="0" smtClean="0"/>
          </a:p>
          <a:p>
            <a:endParaRPr lang="pt-PT" dirty="0" smtClean="0"/>
          </a:p>
          <a:p>
            <a:endParaRPr lang="pt-PT" dirty="0" smtClean="0"/>
          </a:p>
          <a:p>
            <a:endParaRPr lang="pt-PT" dirty="0" smtClean="0"/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7951643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lfinete">
  <a:themeElements>
    <a:clrScheme name="Alfinete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Alfinete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lfine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11</TotalTime>
  <Words>91</Words>
  <Application>Microsoft Office PowerPoint</Application>
  <PresentationFormat>Apresentação no Ecrã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2" baseType="lpstr">
      <vt:lpstr>Alfinete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Alunos</dc:creator>
  <cp:lastModifiedBy>Alunos</cp:lastModifiedBy>
  <cp:revision>2</cp:revision>
  <dcterms:created xsi:type="dcterms:W3CDTF">2012-04-26T09:56:21Z</dcterms:created>
  <dcterms:modified xsi:type="dcterms:W3CDTF">2012-04-26T10:08:01Z</dcterms:modified>
</cp:coreProperties>
</file>