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dirty="0" smtClean="0"/>
              <a:t>Clique no ícone para adicionar uma imagem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0E1DCA-6DE4-4F50-AF34-98D77EFB1240}" type="datetimeFigureOut">
              <a:rPr lang="pt-PT" smtClean="0"/>
              <a:t>26-04-2012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44AA895-7DED-43B7-AF2D-0F08A59DBF29}" type="slidenum">
              <a:rPr lang="pt-PT" smtClean="0"/>
              <a:t>‹nº›</a:t>
            </a:fld>
            <a:endParaRPr lang="pt-PT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87624" y="953294"/>
            <a:ext cx="2664296" cy="603498"/>
          </a:xfrm>
        </p:spPr>
        <p:txBody>
          <a:bodyPr>
            <a:normAutofit fontScale="90000"/>
          </a:bodyPr>
          <a:lstStyle/>
          <a:p>
            <a:r>
              <a:rPr lang="pt-PT" sz="4800" b="0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Estorninho</a:t>
            </a:r>
            <a:endParaRPr lang="pt-PT" sz="4800" b="0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964" y="3803314"/>
            <a:ext cx="2476500" cy="1695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ângulo 4"/>
          <p:cNvSpPr/>
          <p:nvPr/>
        </p:nvSpPr>
        <p:spPr>
          <a:xfrm>
            <a:off x="144729" y="2204864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pt-PT" dirty="0" smtClean="0"/>
              <a:t>O estorninho-comum, também chamado de estorninho-malhado, é um pássaro da família dos </a:t>
            </a:r>
            <a:r>
              <a:rPr lang="pt-PT" dirty="0" smtClean="0"/>
              <a:t>esturnídeos da </a:t>
            </a:r>
            <a:r>
              <a:rPr lang="pt-PT" dirty="0" smtClean="0"/>
              <a:t>Eurásia. Choca de 4 a 6 ovos. Pode ser confundido com o melro-preto, com comportamento e cor semelhante. Os estorninhos-malhados visitam a península Ibérica durante o inverno, enquanto os estorninhos-pretos permanecem durante todo o ano.</a:t>
            </a:r>
            <a:endParaRPr lang="pt-PT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212" y="1124744"/>
            <a:ext cx="2476500" cy="16532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6793314"/>
      </p:ext>
    </p:extLst>
  </p:cSld>
  <p:clrMapOvr>
    <a:masterClrMapping/>
  </p:clrMapOvr>
</p:sld>
</file>

<file path=ppt/theme/theme1.xml><?xml version="1.0" encoding="utf-8"?>
<a:theme xmlns:a="http://schemas.openxmlformats.org/drawingml/2006/main" name="Colmo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mo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18</TotalTime>
  <Words>58</Words>
  <Application>Microsoft Office PowerPoint</Application>
  <PresentationFormat>Apresentação no Ecrã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Colmo</vt:lpstr>
      <vt:lpstr>Estorninho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Estorninho</dc:title>
  <dc:creator>Alunos</dc:creator>
  <cp:lastModifiedBy>Alunos</cp:lastModifiedBy>
  <cp:revision>3</cp:revision>
  <dcterms:created xsi:type="dcterms:W3CDTF">2012-04-19T10:48:55Z</dcterms:created>
  <dcterms:modified xsi:type="dcterms:W3CDTF">2012-04-26T09:59:58Z</dcterms:modified>
</cp:coreProperties>
</file>