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5DF5-A5CC-4FEC-8172-C2456231ABC3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DC70C-16DC-4FCD-B6C7-274DAB2B8EB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5DF5-A5CC-4FEC-8172-C2456231ABC3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DC70C-16DC-4FCD-B6C7-274DAB2B8EB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5DF5-A5CC-4FEC-8172-C2456231ABC3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DC70C-16DC-4FCD-B6C7-274DAB2B8EB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5DF5-A5CC-4FEC-8172-C2456231ABC3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DC70C-16DC-4FCD-B6C7-274DAB2B8EB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5DF5-A5CC-4FEC-8172-C2456231ABC3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DC70C-16DC-4FCD-B6C7-274DAB2B8EB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5DF5-A5CC-4FEC-8172-C2456231ABC3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DC70C-16DC-4FCD-B6C7-274DAB2B8EB4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5DF5-A5CC-4FEC-8172-C2456231ABC3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DC70C-16DC-4FCD-B6C7-274DAB2B8EB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5DF5-A5CC-4FEC-8172-C2456231ABC3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DC70C-16DC-4FCD-B6C7-274DAB2B8EB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5DF5-A5CC-4FEC-8172-C2456231ABC3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DC70C-16DC-4FCD-B6C7-274DAB2B8EB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5DF5-A5CC-4FEC-8172-C2456231ABC3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DDC70C-16DC-4FCD-B6C7-274DAB2B8EB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5DF5-A5CC-4FEC-8172-C2456231ABC3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DC70C-16DC-4FCD-B6C7-274DAB2B8EB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0645DF5-A5CC-4FEC-8172-C2456231ABC3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8DDC70C-16DC-4FCD-B6C7-274DAB2B8EB4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7772400" cy="1470025"/>
          </a:xfrm>
        </p:spPr>
        <p:txBody>
          <a:bodyPr/>
          <a:lstStyle/>
          <a:p>
            <a:r>
              <a:rPr lang="pt-PT" sz="4400" dirty="0">
                <a:solidFill>
                  <a:schemeClr val="accent2"/>
                </a:solidFill>
                <a:latin typeface="Arial Rounded MT Bold" pitchFamily="34" charset="0"/>
              </a:rPr>
              <a:t> o estorninho dos açores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08920"/>
            <a:ext cx="2448272" cy="322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347864" y="2742882"/>
            <a:ext cx="45365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smtClean="0">
                <a:latin typeface="Bauhaus 93" pitchFamily="82" charset="0"/>
              </a:rPr>
              <a:t>O estorninho-malhado dos Açores é um pássaro muito conhecido têm grandes parecenças ao melro-preto também muito conhecido nos Açores.  </a:t>
            </a:r>
            <a:endParaRPr lang="pt-PT" sz="2800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682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</TotalTime>
  <Words>25</Words>
  <Application>Microsoft Office PowerPoint</Application>
  <PresentationFormat>Apresentação no Ecrã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Ângulos</vt:lpstr>
      <vt:lpstr> o estorninho dos açores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estorninho dos açores</dc:title>
  <dc:creator>Alunos</dc:creator>
  <cp:lastModifiedBy>Alunos</cp:lastModifiedBy>
  <cp:revision>2</cp:revision>
  <dcterms:created xsi:type="dcterms:W3CDTF">2012-04-26T10:06:19Z</dcterms:created>
  <dcterms:modified xsi:type="dcterms:W3CDTF">2012-04-26T10:19:48Z</dcterms:modified>
</cp:coreProperties>
</file>