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202730-16D1-4639-96DF-1582820B4FCF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483E70C-7810-4F2C-B860-771C6079C524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0"/>
            <a:ext cx="7117180" cy="1470025"/>
          </a:xfrm>
        </p:spPr>
        <p:txBody>
          <a:bodyPr/>
          <a:lstStyle/>
          <a:p>
            <a:pPr algn="ctr"/>
            <a:r>
              <a:rPr lang="pt-PT" sz="7200" dirty="0" smtClean="0"/>
              <a:t>Estorninho</a:t>
            </a:r>
            <a:endParaRPr lang="pt-PT" sz="72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7823224" y="6211669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/>
              <a:t>Joana Silva </a:t>
            </a:r>
            <a:endParaRPr lang="pt-PT" sz="1400" dirty="0"/>
          </a:p>
        </p:txBody>
      </p:sp>
      <p:pic>
        <p:nvPicPr>
          <p:cNvPr id="1028" name="Picture 4" descr="C:\Users\Alunos\Desktop\Etourneau_Sansonnet_Parc_des_Aiguamol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060847"/>
            <a:ext cx="4315792" cy="32419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74261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179512" y="337428"/>
            <a:ext cx="793719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400" dirty="0" smtClean="0"/>
              <a:t>O estorninho-comum (</a:t>
            </a:r>
            <a:r>
              <a:rPr lang="pt-PT" sz="1400" dirty="0" err="1" smtClean="0"/>
              <a:t>Sturnus</a:t>
            </a:r>
            <a:r>
              <a:rPr lang="pt-PT" sz="1400" dirty="0" smtClean="0"/>
              <a:t> </a:t>
            </a:r>
            <a:r>
              <a:rPr lang="pt-PT" sz="1400" dirty="0" err="1" smtClean="0"/>
              <a:t>vulgaris</a:t>
            </a:r>
            <a:r>
              <a:rPr lang="pt-PT" sz="1400" dirty="0" smtClean="0"/>
              <a:t>), também chamado de estorninho-malhado, é um pássaro da família dos esturnídeos, nativo da Eurásia e introduzido na América do Norte, África do Sul, Austrália e Nova Zelândia.</a:t>
            </a:r>
            <a:endParaRPr lang="pt-PT" sz="1400" dirty="0"/>
          </a:p>
        </p:txBody>
      </p:sp>
      <p:sp>
        <p:nvSpPr>
          <p:cNvPr id="6" name="Rectângulo 5"/>
          <p:cNvSpPr/>
          <p:nvPr/>
        </p:nvSpPr>
        <p:spPr>
          <a:xfrm>
            <a:off x="179512" y="1140600"/>
            <a:ext cx="6485912" cy="739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400" dirty="0" smtClean="0"/>
              <a:t>Nidifica por vezes em grandes colónias, em buracos de árvores, muros, debaixo das telhas e aceita com facilidade ninhos artificiais. Choca de 4 a 6 ovos.</a:t>
            </a:r>
            <a:endParaRPr lang="pt-PT" sz="1400" dirty="0"/>
          </a:p>
        </p:txBody>
      </p:sp>
      <p:sp>
        <p:nvSpPr>
          <p:cNvPr id="2" name="Rectângulo 1"/>
          <p:cNvSpPr/>
          <p:nvPr/>
        </p:nvSpPr>
        <p:spPr>
          <a:xfrm>
            <a:off x="179512" y="1988840"/>
            <a:ext cx="82809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400" dirty="0"/>
              <a:t>Distingue-se do estorninho-preto por este não apresentar qualquer mancha clara durante o verão, ao contrário do malhado. No inverno ambos apresentam pequenas manchas, sendo menores as do estorninho-preto.</a:t>
            </a:r>
          </a:p>
        </p:txBody>
      </p:sp>
      <p:sp>
        <p:nvSpPr>
          <p:cNvPr id="3" name="Rectângulo 2"/>
          <p:cNvSpPr/>
          <p:nvPr/>
        </p:nvSpPr>
        <p:spPr>
          <a:xfrm>
            <a:off x="251520" y="2852936"/>
            <a:ext cx="73448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400" dirty="0"/>
              <a:t>Os estorninhos-malhados visitam a península Ibérica durante o inverno, enquanto os estorninhos-pretos permanecem durante todo o ano.</a:t>
            </a:r>
          </a:p>
          <a:p>
            <a:pPr algn="ctr"/>
            <a:endParaRPr lang="pt-PT" sz="1400" dirty="0"/>
          </a:p>
          <a:p>
            <a:pPr algn="ctr"/>
            <a:r>
              <a:rPr lang="pt-PT" sz="1400" dirty="0"/>
              <a:t>Uma característica interessante e menos conhecida dos estorninhos é a sua capacidade de ingestão de álcool. Graças a uma enzima específica que produz, consegue processar o álcool 14 vezes mais rapidamente que um ser humano o que lhe permite ingerir em grandes quantidades uma série de frutos e bagas que tendem a fermentar a partir de certo nível de </a:t>
            </a:r>
            <a:r>
              <a:rPr lang="pt-PT" sz="1400" dirty="0" smtClean="0"/>
              <a:t>maturação.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7817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TC102455596[[fn=Primavera]]</Template>
  <TotalTime>17</TotalTime>
  <Words>186</Words>
  <Application>Microsoft Office PowerPoint</Application>
  <PresentationFormat>Apresentação no Ecrã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3" baseType="lpstr">
      <vt:lpstr>Spring</vt:lpstr>
      <vt:lpstr>Estorninho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Estorninho</dc:title>
  <dc:creator>Alunos</dc:creator>
  <cp:lastModifiedBy>Alunos</cp:lastModifiedBy>
  <cp:revision>3</cp:revision>
  <dcterms:created xsi:type="dcterms:W3CDTF">2012-04-19T10:48:06Z</dcterms:created>
  <dcterms:modified xsi:type="dcterms:W3CDTF">2012-04-26T10:00:20Z</dcterms:modified>
</cp:coreProperties>
</file>