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6543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077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7463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798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1442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9051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15835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3864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553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527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5858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1678A-7430-43DD-BB72-437275DEA60E}" type="datetimeFigureOut">
              <a:rPr lang="pt-PT" smtClean="0"/>
              <a:t>25-04-2012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77609-BD30-4523-98AB-56BDEE5403E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8360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-27353" y="495046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O </a:t>
            </a:r>
            <a:r>
              <a:rPr lang="pt-PT" sz="1400" b="1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estorninho-comum</a:t>
            </a:r>
            <a: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 (</a:t>
            </a:r>
            <a:r>
              <a:rPr lang="pt-PT" sz="1400" i="1" dirty="0" err="1">
                <a:solidFill>
                  <a:srgbClr val="002060"/>
                </a:solidFill>
                <a:latin typeface="Arial"/>
                <a:ea typeface="+mj-ea"/>
                <a:cs typeface="+mj-cs"/>
              </a:rPr>
              <a:t>Sturnus</a:t>
            </a:r>
            <a:r>
              <a:rPr lang="pt-PT" sz="1400" i="1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 </a:t>
            </a:r>
            <a:r>
              <a:rPr lang="pt-PT" sz="1400" i="1" dirty="0" err="1">
                <a:solidFill>
                  <a:srgbClr val="002060"/>
                </a:solidFill>
                <a:latin typeface="Arial"/>
                <a:ea typeface="+mj-ea"/>
                <a:cs typeface="+mj-cs"/>
              </a:rPr>
              <a:t>vulgaris</a:t>
            </a:r>
            <a: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), também chamado de </a:t>
            </a:r>
            <a:r>
              <a:rPr lang="pt-PT" sz="1400" b="1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estorninho-malhado</a:t>
            </a:r>
            <a: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, é um pássaro da família dos esturnídeos, nativo da Eurásia e introduzido na América do Norte, África do Sul, Austrália e Nova Zelândia.</a:t>
            </a:r>
            <a:b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</a:br>
            <a: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Nidifica por vezes em grandes colónias, em buracos de árvores, muros, debaixo das telhas e aceita com facilidade ninhos artificiais. Choca de 4 a 6 ovos.</a:t>
            </a:r>
            <a:b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</a:br>
            <a: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Caminha rápida e agitadamente em terrenos abertos, prados e relvados em busca de alimento (insectos e vermes). Pode ser confundido com o melro-preto, com comportamento e cor semelhante. Tem porém a cauda mais curta e o bico de cor amarela menos intensa que do melro.</a:t>
            </a:r>
            <a:b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</a:br>
            <a: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É de comportamento gregário e voa em bandos compactos, em interessantes evoluções, mudando rapidamente de direcção, tal como um cardume de peixes. Com frequência, após a época de reprodução, oferecem esse espectáculo tanto no campo como nas grandes cidades.</a:t>
            </a:r>
            <a:b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</a:br>
            <a: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Distingue-se do estorninho-preto por este não apresentar qualquer mancha clara durante o verão, ao contrário do malhado. No inverno ambos apresentam pequenas manchas, sendo menores as do estorninho-preto.</a:t>
            </a:r>
            <a:b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</a:br>
            <a: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Os estorninhos-malhados visitam a península Ibérica durante o inverno, enquanto os estorninhos-pretos permanecem durante todo o ano.</a:t>
            </a:r>
            <a:b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</a:br>
            <a: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Uma característica interessante e menos conhecida dos estorninhos é a sua capacidade de ingestão de álcool. Graças a uma enzima específica que produz, consegue processar o álcool 14 vezes mais rapidamente que um ser humano o que lhe permite ingerir em grandes quantidades uma série de frutos e bagas que tendem a fermentar a partir de certo nível de </a:t>
            </a:r>
            <a:r>
              <a:rPr lang="pt-PT" sz="1400" dirty="0" smtClean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>maturação.</a:t>
            </a:r>
            <a: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  <a:t/>
            </a:r>
            <a:br>
              <a:rPr lang="pt-PT" sz="1400" dirty="0">
                <a:solidFill>
                  <a:srgbClr val="002060"/>
                </a:solidFill>
                <a:latin typeface="Arial"/>
                <a:ea typeface="+mj-ea"/>
                <a:cs typeface="+mj-cs"/>
              </a:rPr>
            </a:br>
            <a:endParaRPr lang="pt-PT" sz="1400" dirty="0">
              <a:solidFill>
                <a:srgbClr val="00206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42278" y="58300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/>
              <a:t>Estorninho</a:t>
            </a:r>
            <a:endParaRPr lang="pt-PT" dirty="0"/>
          </a:p>
        </p:txBody>
      </p:sp>
      <p:pic>
        <p:nvPicPr>
          <p:cNvPr id="1026" name="Picture 2" descr="http://cacipesca.blogs.sapo.pt/arquivo/estorninhomalhad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7" y="4528750"/>
            <a:ext cx="3330027" cy="2329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401424"/>
            <a:ext cx="2915816" cy="245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20326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Apresentação no Ecrã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Zeca</dc:creator>
  <cp:lastModifiedBy>Zeca</cp:lastModifiedBy>
  <cp:revision>2</cp:revision>
  <dcterms:created xsi:type="dcterms:W3CDTF">2012-04-25T17:19:07Z</dcterms:created>
  <dcterms:modified xsi:type="dcterms:W3CDTF">2012-04-25T17:29:25Z</dcterms:modified>
</cp:coreProperties>
</file>