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70875-E729-438F-AD64-DA10B3256A5A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862281" y="434256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 smtClean="0"/>
              <a:t>Estorninho</a:t>
            </a:r>
            <a:endParaRPr lang="pt-PT" sz="2800" dirty="0"/>
          </a:p>
        </p:txBody>
      </p:sp>
      <p:sp>
        <p:nvSpPr>
          <p:cNvPr id="5" name="Rectângulo 4"/>
          <p:cNvSpPr/>
          <p:nvPr/>
        </p:nvSpPr>
        <p:spPr>
          <a:xfrm>
            <a:off x="395536" y="971973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dirty="0" smtClean="0"/>
              <a:t>Estorninho-comum</a:t>
            </a:r>
            <a:endParaRPr lang="pt-PT" dirty="0"/>
          </a:p>
          <a:p>
            <a:r>
              <a:rPr lang="pt-PT" dirty="0" smtClean="0"/>
              <a:t>Estado </a:t>
            </a:r>
            <a:r>
              <a:rPr lang="pt-PT" dirty="0"/>
              <a:t>de </a:t>
            </a:r>
            <a:r>
              <a:rPr lang="pt-PT" dirty="0" smtClean="0"/>
              <a:t>conservação - pouco </a:t>
            </a:r>
            <a:r>
              <a:rPr lang="pt-PT" dirty="0"/>
              <a:t>preocupante</a:t>
            </a:r>
          </a:p>
          <a:p>
            <a:r>
              <a:rPr lang="pt-PT" dirty="0"/>
              <a:t> </a:t>
            </a:r>
          </a:p>
          <a:p>
            <a:r>
              <a:rPr lang="pt-PT" dirty="0"/>
              <a:t>Classificação </a:t>
            </a:r>
            <a:r>
              <a:rPr lang="pt-PT" dirty="0" smtClean="0"/>
              <a:t>científica:</a:t>
            </a:r>
            <a:endParaRPr lang="pt-PT" dirty="0"/>
          </a:p>
          <a:p>
            <a:r>
              <a:rPr lang="pt-PT" dirty="0"/>
              <a:t> </a:t>
            </a:r>
            <a:r>
              <a:rPr lang="pt-PT" dirty="0" smtClean="0"/>
              <a:t>Reino:  Animália</a:t>
            </a:r>
            <a:endParaRPr lang="pt-PT" dirty="0"/>
          </a:p>
          <a:p>
            <a:r>
              <a:rPr lang="pt-PT" dirty="0" smtClean="0"/>
              <a:t>Filo:  Chordata</a:t>
            </a:r>
            <a:endParaRPr lang="pt-PT" dirty="0"/>
          </a:p>
          <a:p>
            <a:r>
              <a:rPr lang="pt-PT" dirty="0" smtClean="0"/>
              <a:t>Classe:  Aves</a:t>
            </a:r>
            <a:endParaRPr lang="pt-PT" dirty="0"/>
          </a:p>
          <a:p>
            <a:r>
              <a:rPr lang="pt-PT" dirty="0" smtClean="0"/>
              <a:t>Ordem:  Passeriformes</a:t>
            </a:r>
            <a:endParaRPr lang="pt-PT" dirty="0"/>
          </a:p>
          <a:p>
            <a:r>
              <a:rPr lang="pt-PT" dirty="0" smtClean="0"/>
              <a:t>Família:   Sturnidae</a:t>
            </a:r>
            <a:endParaRPr lang="pt-PT" dirty="0"/>
          </a:p>
          <a:p>
            <a:r>
              <a:rPr lang="pt-PT" dirty="0" smtClean="0"/>
              <a:t>Género:  Sturnus</a:t>
            </a:r>
            <a:endParaRPr lang="pt-PT" dirty="0"/>
          </a:p>
          <a:p>
            <a:r>
              <a:rPr lang="pt-PT" dirty="0" smtClean="0"/>
              <a:t>Espécie:  S</a:t>
            </a:r>
            <a:r>
              <a:rPr lang="pt-PT" dirty="0"/>
              <a:t>. vulgaris</a:t>
            </a:r>
          </a:p>
          <a:p>
            <a:r>
              <a:rPr lang="pt-PT" dirty="0" smtClean="0"/>
              <a:t>Linnaeus</a:t>
            </a:r>
            <a:r>
              <a:rPr lang="pt-PT" dirty="0"/>
              <a:t>, 1758</a:t>
            </a:r>
          </a:p>
        </p:txBody>
      </p:sp>
      <p:sp>
        <p:nvSpPr>
          <p:cNvPr id="6" name="Rectângulo 5"/>
          <p:cNvSpPr/>
          <p:nvPr/>
        </p:nvSpPr>
        <p:spPr>
          <a:xfrm>
            <a:off x="395536" y="458112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dirty="0"/>
              <a:t>Nidifica por vezes em grandes colónias, em buracos de árvores, muros, debaixo das </a:t>
            </a:r>
            <a:r>
              <a:rPr lang="pt-PT" dirty="0" smtClean="0"/>
              <a:t>telhas. </a:t>
            </a:r>
            <a:r>
              <a:rPr lang="pt-PT" dirty="0"/>
              <a:t>Choca de 4 a 6 ovos.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5897" y="1844824"/>
            <a:ext cx="2438400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ângulo 6"/>
          <p:cNvSpPr/>
          <p:nvPr/>
        </p:nvSpPr>
        <p:spPr>
          <a:xfrm>
            <a:off x="3779912" y="550445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dirty="0"/>
              <a:t>O </a:t>
            </a:r>
            <a:r>
              <a:rPr lang="pt-PT" dirty="0" smtClean="0"/>
              <a:t>estorninho-comum, </a:t>
            </a:r>
            <a:r>
              <a:rPr lang="pt-PT" dirty="0"/>
              <a:t>é um pássaro da família dos esturnídeos, nativo da Eurásia e introduzido na América do Norte, África do Sul, Austrália e Nova Zelândia.</a:t>
            </a:r>
          </a:p>
        </p:txBody>
      </p:sp>
    </p:spTree>
    <p:extLst>
      <p:ext uri="{BB962C8B-B14F-4D97-AF65-F5344CB8AC3E}">
        <p14:creationId xmlns:p14="http://schemas.microsoft.com/office/powerpoint/2010/main" val="18891976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94</Words>
  <Application>Microsoft Office PowerPoint</Application>
  <PresentationFormat>Apresentação no Ecrã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Alunos</dc:creator>
  <cp:lastModifiedBy>Alunos</cp:lastModifiedBy>
  <cp:revision>2</cp:revision>
  <dcterms:created xsi:type="dcterms:W3CDTF">2012-04-19T10:47:38Z</dcterms:created>
  <dcterms:modified xsi:type="dcterms:W3CDTF">2012-04-19T11:00:42Z</dcterms:modified>
</cp:coreProperties>
</file>