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9217C70-15D3-4716-94A7-DB58DCF0DB54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2FF9D3-8D03-462B-AC2C-C1104C6EE954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836712"/>
            <a:ext cx="2575553" cy="193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179512" y="2060848"/>
            <a:ext cx="446449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600" dirty="0" smtClean="0"/>
              <a:t>O estorninho é  uma espécie abundante em Trás-os-Montes, tanto que, fora da época de reprodução, podem ser observados bandos com milhares de indivíduos. Inverna no nosso país, e tem uma plumagem que difere entre o Verão e Inverno. No Inverno o peito negro enche-se de pintas esbranquiçadas e o bico amarelo escurece um pouco. Mede pouco mais de 20 cm e alimenta-se de insetos, sementes e frutos. Nidifica entre Abril e Maio, 5 a 7 ovos azuis claros, que são incubados pela fêmea e pelo macho durante 12/15 dias.</a:t>
            </a:r>
          </a:p>
          <a:p>
            <a:endParaRPr lang="pt-PT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598504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400" dirty="0" smtClean="0"/>
              <a:t>Estorninho.</a:t>
            </a:r>
            <a:endParaRPr lang="pt-PT" sz="5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240" y="3861048"/>
            <a:ext cx="3010481" cy="200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5536" y="602128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Diogo Coelho nº7 8ºF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87388731"/>
      </p:ext>
    </p:extLst>
  </p:cSld>
  <p:clrMapOvr>
    <a:masterClrMapping/>
  </p:clrMapOvr>
</p:sld>
</file>

<file path=ppt/theme/theme1.xml><?xml version="1.0" encoding="utf-8"?>
<a:theme xmlns:a="http://schemas.openxmlformats.org/drawingml/2006/main" name="Colmo">
  <a:themeElements>
    <a:clrScheme name="Colm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m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</TotalTime>
  <Words>107</Words>
  <Application>Microsoft Office PowerPoint</Application>
  <PresentationFormat>Apresentação no Ecrã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Colmo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2012-04-26T09:53:28Z</dcterms:created>
  <dcterms:modified xsi:type="dcterms:W3CDTF">2012-04-26T10:12:33Z</dcterms:modified>
</cp:coreProperties>
</file>