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ADE8-B72E-4AAE-9B28-1283A2733FCD}" type="datetimeFigureOut">
              <a:rPr lang="pt-PT" smtClean="0"/>
              <a:t>26-04-2012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ED34-CDD1-4929-A52B-649B6D7F5996}" type="slidenum">
              <a:rPr lang="pt-PT" smtClean="0"/>
              <a:t>‹nº›</a:t>
            </a:fld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ADE8-B72E-4AAE-9B28-1283A2733FCD}" type="datetimeFigureOut">
              <a:rPr lang="pt-PT" smtClean="0"/>
              <a:t>26-04-2012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ED34-CDD1-4929-A52B-649B6D7F599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ADE8-B72E-4AAE-9B28-1283A2733FCD}" type="datetimeFigureOut">
              <a:rPr lang="pt-PT" smtClean="0"/>
              <a:t>26-04-2012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ED34-CDD1-4929-A52B-649B6D7F599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ADE8-B72E-4AAE-9B28-1283A2733FCD}" type="datetimeFigureOut">
              <a:rPr lang="pt-PT" smtClean="0"/>
              <a:t>26-04-2012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ED34-CDD1-4929-A52B-649B6D7F5996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ADE8-B72E-4AAE-9B28-1283A2733FCD}" type="datetimeFigureOut">
              <a:rPr lang="pt-PT" smtClean="0"/>
              <a:t>26-04-2012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ED34-CDD1-4929-A52B-649B6D7F599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ADE8-B72E-4AAE-9B28-1283A2733FCD}" type="datetimeFigureOut">
              <a:rPr lang="pt-PT" smtClean="0"/>
              <a:t>26-04-2012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ED34-CDD1-4929-A52B-649B6D7F5996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ADE8-B72E-4AAE-9B28-1283A2733FCD}" type="datetimeFigureOut">
              <a:rPr lang="pt-PT" smtClean="0"/>
              <a:t>26-04-2012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ED34-CDD1-4929-A52B-649B6D7F5996}" type="slidenum">
              <a:rPr lang="pt-PT" smtClean="0"/>
              <a:t>‹nº›</a:t>
            </a:fld>
            <a:endParaRPr lang="pt-P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ADE8-B72E-4AAE-9B28-1283A2733FCD}" type="datetimeFigureOut">
              <a:rPr lang="pt-PT" smtClean="0"/>
              <a:t>26-04-2012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ED34-CDD1-4929-A52B-649B6D7F599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ADE8-B72E-4AAE-9B28-1283A2733FCD}" type="datetimeFigureOut">
              <a:rPr lang="pt-PT" smtClean="0"/>
              <a:t>26-04-2012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ED34-CDD1-4929-A52B-649B6D7F599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ADE8-B72E-4AAE-9B28-1283A2733FCD}" type="datetimeFigureOut">
              <a:rPr lang="pt-PT" smtClean="0"/>
              <a:t>26-04-2012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ED34-CDD1-4929-A52B-649B6D7F599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ADE8-B72E-4AAE-9B28-1283A2733FCD}" type="datetimeFigureOut">
              <a:rPr lang="pt-PT" smtClean="0"/>
              <a:t>26-04-2012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ED34-CDD1-4929-A52B-649B6D7F5996}" type="slidenum">
              <a:rPr lang="pt-PT" smtClean="0"/>
              <a:t>‹nº›</a:t>
            </a:fld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90CADE8-B72E-4AAE-9B28-1283A2733FCD}" type="datetimeFigureOut">
              <a:rPr lang="pt-PT" smtClean="0"/>
              <a:t>26-04-2012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43ED34-CDD1-4929-A52B-649B6D7F5996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6138" y="1988840"/>
            <a:ext cx="5637010" cy="4713684"/>
          </a:xfrm>
        </p:spPr>
        <p:txBody>
          <a:bodyPr>
            <a:normAutofit/>
          </a:bodyPr>
          <a:lstStyle/>
          <a:p>
            <a:r>
              <a:rPr lang="pt-PT" dirty="0"/>
              <a:t>O </a:t>
            </a:r>
            <a:r>
              <a:rPr lang="pt-PT" dirty="0" smtClean="0"/>
              <a:t>estorninho-comum, </a:t>
            </a:r>
            <a:r>
              <a:rPr lang="pt-PT" dirty="0"/>
              <a:t>também chamado de estorninho-malhado, é um pássaro da família dos esturnídeos, nativo da Eurásia e introduzido na América do Norte, África do Sul, Austrália e Nova Zelândia.</a:t>
            </a:r>
          </a:p>
          <a:p>
            <a:r>
              <a:rPr lang="pt-PT" dirty="0"/>
              <a:t> </a:t>
            </a:r>
          </a:p>
          <a:p>
            <a:r>
              <a:rPr lang="pt-PT" dirty="0"/>
              <a:t>Nidifica por vezes em grandes colónias, em buracos de árvores, muros, debaixo das telhas e aceita com facilidade ninhos artificiais. Choca de 4 a 6 ovos.</a:t>
            </a:r>
          </a:p>
          <a:p>
            <a:r>
              <a:rPr lang="pt-PT" dirty="0"/>
              <a:t> </a:t>
            </a:r>
          </a:p>
          <a:p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11960" y="332656"/>
            <a:ext cx="4464496" cy="1470025"/>
          </a:xfrm>
        </p:spPr>
        <p:txBody>
          <a:bodyPr/>
          <a:lstStyle/>
          <a:p>
            <a:r>
              <a:rPr lang="pt-PT" dirty="0" smtClean="0"/>
              <a:t>Estorninho</a:t>
            </a:r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16764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45224"/>
            <a:ext cx="187642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623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Estorninho nos açores: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>
          <a:xfrm>
            <a:off x="1403648" y="404664"/>
            <a:ext cx="6400800" cy="3474720"/>
          </a:xfrm>
        </p:spPr>
        <p:txBody>
          <a:bodyPr>
            <a:normAutofit fontScale="92500" lnSpcReduction="20000"/>
          </a:bodyPr>
          <a:lstStyle/>
          <a:p>
            <a:r>
              <a:rPr lang="pt-PT" dirty="0"/>
              <a:t>Caminha rápida e agitadamente em terrenos abertos, prados e relvados em busca de alimento Pode ser confundido com o melro-preto, com comportamento e cor semelhante. Tem porém a cauda mais curta e o bico de cor amarela menos intensa que do melro.</a:t>
            </a:r>
          </a:p>
          <a:p>
            <a:r>
              <a:rPr lang="pt-PT" dirty="0"/>
              <a:t> </a:t>
            </a:r>
          </a:p>
          <a:p>
            <a:r>
              <a:rPr lang="pt-PT" dirty="0"/>
              <a:t>Distingue-se do estorninho-preto por este não apresentar qualquer mancha clara durante o verão, ao contrário do malhado. No inverno ambos apresentam pequenas manchas, sendo menores as do estorninho-preto.</a:t>
            </a:r>
          </a:p>
          <a:p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38100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736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29"/>
            <a:ext cx="9144000" cy="6873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286586"/>
      </p:ext>
    </p:extLst>
  </p:cSld>
  <p:clrMapOvr>
    <a:masterClrMapping/>
  </p:clrMapOvr>
</p:sld>
</file>

<file path=ppt/theme/theme1.xml><?xml version="1.0" encoding="utf-8"?>
<a:theme xmlns:a="http://schemas.openxmlformats.org/drawingml/2006/main" name="Turbilhão">
  <a:themeElements>
    <a:clrScheme name="Turbilh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urbilh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urbilh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</TotalTime>
  <Words>152</Words>
  <Application>Microsoft Office PowerPoint</Application>
  <PresentationFormat>Apresentação no Ecrã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4" baseType="lpstr">
      <vt:lpstr>Turbilhão</vt:lpstr>
      <vt:lpstr>Estorninho</vt:lpstr>
      <vt:lpstr>Estorninho nos açores: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Estorninho</dc:title>
  <dc:creator>Alunos</dc:creator>
  <cp:lastModifiedBy>Alunos</cp:lastModifiedBy>
  <cp:revision>2</cp:revision>
  <dcterms:created xsi:type="dcterms:W3CDTF">2012-04-19T10:50:58Z</dcterms:created>
  <dcterms:modified xsi:type="dcterms:W3CDTF">2012-04-26T10:04:57Z</dcterms:modified>
</cp:coreProperties>
</file>