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E7CCE19-9C88-41AB-9914-A476BA85EA75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4E03B37-4BD8-48C7-8C64-C398E07A0B62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6400800" cy="576064"/>
          </a:xfrm>
        </p:spPr>
        <p:txBody>
          <a:bodyPr>
            <a:normAutofit/>
          </a:bodyPr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E</a:t>
            </a:r>
            <a:r>
              <a:rPr lang="pt-PT" dirty="0" smtClean="0">
                <a:solidFill>
                  <a:schemeClr val="tx1"/>
                </a:solidFill>
              </a:rPr>
              <a:t>storninho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92080" y="3516178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Nidifica por vezes em grandes colónias, em buracos de árvores, muros, debaixo das telhas e aceita com facilidade ninhos artificiais. Choca de 4 a 6 ovos.</a:t>
            </a:r>
          </a:p>
          <a:p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5940152" y="1268760"/>
            <a:ext cx="2664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Os estorninhos-malhados visitam a península Ibérica durante o inverno, enquanto os estorninhos-pretos permanecem durante todo o ano.</a:t>
            </a:r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49989"/>
            <a:ext cx="3096344" cy="2532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2453" y="5157192"/>
            <a:ext cx="34387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A dieta do estorninho-malhado é composta por matéria vegetal e animal, sendo que tem uma tendência para se alimentar de azeitonas e </a:t>
            </a:r>
            <a:r>
              <a:rPr lang="pt-PT" dirty="0" smtClean="0"/>
              <a:t>insetos.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17698615"/>
      </p:ext>
    </p:extLst>
  </p:cSld>
  <p:clrMapOvr>
    <a:masterClrMapping/>
  </p:clrMapOvr>
</p:sld>
</file>

<file path=ppt/theme/theme1.xml><?xml version="1.0" encoding="utf-8"?>
<a:theme xmlns:a="http://schemas.openxmlformats.org/drawingml/2006/main" name="Colmo">
  <a:themeElements>
    <a:clrScheme name="Colmo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m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18</TotalTime>
  <Words>76</Words>
  <Application>Microsoft Office PowerPoint</Application>
  <PresentationFormat>Apresentação no Ecrã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Colmo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3</cp:revision>
  <dcterms:created xsi:type="dcterms:W3CDTF">2012-04-19T10:47:25Z</dcterms:created>
  <dcterms:modified xsi:type="dcterms:W3CDTF">2012-04-26T09:59:56Z</dcterms:modified>
</cp:coreProperties>
</file>