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A70D1-7CB6-4C96-B8DF-D806AE2EE3C1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F3060-146C-4CF9-A57B-52277904FD0A}" type="slidenum">
              <a:rPr lang="pt-PT" smtClean="0"/>
              <a:t>‹nº›</a:t>
            </a:fld>
            <a:endParaRPr lang="pt-PT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A70D1-7CB6-4C96-B8DF-D806AE2EE3C1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F3060-146C-4CF9-A57B-52277904FD0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A70D1-7CB6-4C96-B8DF-D806AE2EE3C1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F3060-146C-4CF9-A57B-52277904FD0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A70D1-7CB6-4C96-B8DF-D806AE2EE3C1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F3060-146C-4CF9-A57B-52277904FD0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A70D1-7CB6-4C96-B8DF-D806AE2EE3C1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F3060-146C-4CF9-A57B-52277904FD0A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A70D1-7CB6-4C96-B8DF-D806AE2EE3C1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F3060-146C-4CF9-A57B-52277904FD0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A70D1-7CB6-4C96-B8DF-D806AE2EE3C1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F3060-146C-4CF9-A57B-52277904FD0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A70D1-7CB6-4C96-B8DF-D806AE2EE3C1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F3060-146C-4CF9-A57B-52277904FD0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A70D1-7CB6-4C96-B8DF-D806AE2EE3C1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F3060-146C-4CF9-A57B-52277904FD0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A70D1-7CB6-4C96-B8DF-D806AE2EE3C1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F3060-146C-4CF9-A57B-52277904FD0A}" type="slidenum">
              <a:rPr lang="pt-PT" smtClean="0"/>
              <a:t>‹nº›</a:t>
            </a:fld>
            <a:endParaRPr lang="pt-PT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A70D1-7CB6-4C96-B8DF-D806AE2EE3C1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F3060-146C-4CF9-A57B-52277904FD0A}" type="slidenum">
              <a:rPr lang="pt-PT" smtClean="0"/>
              <a:t>‹nº›</a:t>
            </a:fld>
            <a:endParaRPr lang="pt-PT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22A70D1-7CB6-4C96-B8DF-D806AE2EE3C1}" type="datetimeFigureOut">
              <a:rPr lang="pt-PT" smtClean="0"/>
              <a:t>19-04-2012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0BF3060-146C-4CF9-A57B-52277904FD0A}" type="slidenum">
              <a:rPr lang="pt-PT" smtClean="0"/>
              <a:t>‹nº›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13149"/>
            <a:ext cx="7772400" cy="1470025"/>
          </a:xfrm>
        </p:spPr>
        <p:txBody>
          <a:bodyPr/>
          <a:lstStyle/>
          <a:p>
            <a:r>
              <a:rPr lang="pt-PT" dirty="0" smtClean="0"/>
              <a:t>Estorninho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04048" y="1760612"/>
            <a:ext cx="3960440" cy="1752600"/>
          </a:xfrm>
        </p:spPr>
        <p:txBody>
          <a:bodyPr>
            <a:noAutofit/>
          </a:bodyPr>
          <a:lstStyle/>
          <a:p>
            <a:pPr algn="just"/>
            <a:r>
              <a:rPr lang="pt-PT" sz="2800" dirty="0" smtClean="0">
                <a:solidFill>
                  <a:schemeClr val="tx1"/>
                </a:solidFill>
              </a:rPr>
              <a:t>Os estorninhos-malhados visitam a península Ibérica durante o inverno, enquanto os estorninhos-pretos permanecem durante todo o ano.</a:t>
            </a:r>
            <a:endParaRPr lang="pt-PT" sz="28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636912"/>
            <a:ext cx="2095500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1683743"/>
      </p:ext>
    </p:extLst>
  </p:cSld>
  <p:clrMapOvr>
    <a:masterClrMapping/>
  </p:clrMapOvr>
</p:sld>
</file>

<file path=ppt/theme/theme1.xml><?xml version="1.0" encoding="utf-8"?>
<a:theme xmlns:a="http://schemas.openxmlformats.org/drawingml/2006/main" name="Colmo">
  <a:themeElements>
    <a:clrScheme name="Colmo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lmo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10</TotalTime>
  <Words>20</Words>
  <Application>Microsoft Office PowerPoint</Application>
  <PresentationFormat>Apresentação no Ecrã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Colmo</vt:lpstr>
      <vt:lpstr>Estorninho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Estorninho</dc:title>
  <dc:creator>Alunos</dc:creator>
  <cp:lastModifiedBy>Alunos</cp:lastModifiedBy>
  <cp:revision>2</cp:revision>
  <dcterms:created xsi:type="dcterms:W3CDTF">2012-04-19T10:48:43Z</dcterms:created>
  <dcterms:modified xsi:type="dcterms:W3CDTF">2012-04-19T10:58:56Z</dcterms:modified>
</cp:coreProperties>
</file>