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FF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BFC455-F3A5-4E4F-9415-985F5C2E827F}" type="datetimeFigureOut">
              <a:rPr lang="pt-PT" smtClean="0"/>
              <a:t>26-01-2012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4319D5-BD8F-4FFF-BF33-083D860EA007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0657986">
            <a:off x="250710" y="2504061"/>
            <a:ext cx="2880320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5400" dirty="0" smtClean="0">
                <a:solidFill>
                  <a:srgbClr val="66FFFF"/>
                </a:solidFill>
                <a:latin typeface="Chiller" pitchFamily="82" charset="0"/>
              </a:rPr>
              <a:t>Atividade 2</a:t>
            </a:r>
            <a:endParaRPr lang="pt-PT" sz="5400" dirty="0">
              <a:solidFill>
                <a:srgbClr val="66FFFF"/>
              </a:solidFill>
              <a:latin typeface="Chiller" pitchFamily="8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 rot="20635512">
            <a:off x="5720827" y="191479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rgbClr val="FFFFFF"/>
                </a:solidFill>
                <a:latin typeface="Chiller" pitchFamily="82" charset="0"/>
              </a:rPr>
              <a:t>Realizado  por:</a:t>
            </a:r>
          </a:p>
          <a:p>
            <a:r>
              <a:rPr lang="pt-PT" sz="3600" dirty="0" smtClean="0">
                <a:solidFill>
                  <a:srgbClr val="FFFFFF"/>
                </a:solidFill>
                <a:latin typeface="Chiller" pitchFamily="82" charset="0"/>
              </a:rPr>
              <a:t>Gonçalo RochaNº8</a:t>
            </a:r>
          </a:p>
          <a:p>
            <a:r>
              <a:rPr lang="pt-PT" sz="3600" dirty="0" smtClean="0">
                <a:solidFill>
                  <a:srgbClr val="FFFFFF"/>
                </a:solidFill>
                <a:latin typeface="Chiller" pitchFamily="82" charset="0"/>
              </a:rPr>
              <a:t>Leandro Martins nº12</a:t>
            </a:r>
            <a:endParaRPr lang="pt-PT" sz="3600" dirty="0">
              <a:solidFill>
                <a:srgbClr val="FFFFFF"/>
              </a:solidFill>
              <a:latin typeface="Chiller" pitchFamily="8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20701500">
            <a:off x="623997" y="3390049"/>
            <a:ext cx="255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rgbClr val="FFFFFF"/>
                </a:solidFill>
                <a:latin typeface="Chiller" pitchFamily="82" charset="0"/>
              </a:rPr>
              <a:t>Cidadania 8º F</a:t>
            </a:r>
            <a:endParaRPr lang="pt-PT" sz="2800" dirty="0">
              <a:solidFill>
                <a:srgbClr val="FFFFFF"/>
              </a:solidFill>
              <a:latin typeface="Chiller" pitchFamily="8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39752" y="54452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rgbClr val="FFFFFF"/>
                </a:solidFill>
                <a:latin typeface="Chiller" pitchFamily="82" charset="0"/>
              </a:rPr>
              <a:t>19 de Janeiro de 2012</a:t>
            </a:r>
            <a:endParaRPr lang="pt-PT" sz="3600" dirty="0">
              <a:solidFill>
                <a:srgbClr val="FFFFFF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8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15816" y="47305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66FFFF"/>
                </a:solidFill>
                <a:latin typeface="Chiller" pitchFamily="82" charset="0"/>
              </a:rPr>
              <a:t>Património Natural:</a:t>
            </a:r>
            <a:endParaRPr lang="pt-PT" sz="4800" dirty="0">
              <a:solidFill>
                <a:srgbClr val="66FFFF"/>
              </a:solidFill>
              <a:latin typeface="Chiller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479715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rgbClr val="66FFFF"/>
                </a:solidFill>
                <a:latin typeface="Chiller" pitchFamily="82" charset="0"/>
              </a:rPr>
              <a:t>Praia de porto pim-Angustias </a:t>
            </a:r>
            <a:endParaRPr lang="pt-PT" sz="40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1026" name="Picture 2" descr="http://static.panoramio.com/photos/original/27176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033">
            <a:off x="712820" y="1865184"/>
            <a:ext cx="3061305" cy="229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fecooler.com/lifecooler/imagens/bd_cartao/CVP_A3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3478780" cy="260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TeFLpey5ZhkgiK1qPHe_tsZbrKNdqkUdJnNoZon5LwirasLWUJkwM8aJ-A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901">
            <a:off x="4280858" y="1230725"/>
            <a:ext cx="3230767" cy="216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0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22051" y="402805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smtClean="0">
                <a:solidFill>
                  <a:srgbClr val="66FFFF"/>
                </a:solidFill>
                <a:latin typeface="Chiller" pitchFamily="82" charset="0"/>
              </a:rPr>
              <a:t>Património Natural:</a:t>
            </a:r>
            <a:endParaRPr lang="pt-PT" sz="48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896">
            <a:off x="905730" y="1695818"/>
            <a:ext cx="2813408" cy="21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374">
            <a:off x="4928727" y="1591316"/>
            <a:ext cx="3024336" cy="201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 rot="20494182">
            <a:off x="395536" y="51571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rgbClr val="66FFFF"/>
                </a:solidFill>
                <a:latin typeface="Chiller" pitchFamily="82" charset="0"/>
              </a:rPr>
              <a:t>Praia do Almoxarife</a:t>
            </a:r>
            <a:endParaRPr lang="pt-PT" sz="36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1029" name="Picture 5" descr="http://www.lifecooler.com/lifecooler/imagens/bd_cartao/CVP_A39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373">
            <a:off x="4851710" y="3935684"/>
            <a:ext cx="3178370" cy="23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ERYNaAkq9ms/SbQj7ydIzcI/AAAAAAAADC0/x6Y84_5Srrg/s400/aerea_0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202">
            <a:off x="958245" y="1566799"/>
            <a:ext cx="3100485" cy="23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585570" y="500247"/>
            <a:ext cx="3643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4800" dirty="0">
                <a:solidFill>
                  <a:srgbClr val="66FFFF"/>
                </a:solidFill>
                <a:latin typeface="Chiller" pitchFamily="82" charset="0"/>
              </a:rPr>
              <a:t>Património Natural:</a:t>
            </a:r>
            <a:endParaRPr lang="pt-PT" sz="4800" dirty="0">
              <a:solidFill>
                <a:srgbClr val="66FFFF"/>
              </a:solidFill>
              <a:latin typeface="Chiller" pitchFamily="82" charset="0"/>
            </a:endParaRPr>
          </a:p>
        </p:txBody>
      </p:sp>
      <p:sp>
        <p:nvSpPr>
          <p:cNvPr id="3" name="Rectângulo 2"/>
          <p:cNvSpPr/>
          <p:nvPr/>
        </p:nvSpPr>
        <p:spPr>
          <a:xfrm rot="21060254">
            <a:off x="573366" y="4741782"/>
            <a:ext cx="3599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600" dirty="0" smtClean="0">
                <a:solidFill>
                  <a:srgbClr val="66FFFF"/>
                </a:solidFill>
                <a:latin typeface="Chiller" pitchFamily="82" charset="0"/>
              </a:rPr>
              <a:t>Monte da Guia-Angustias</a:t>
            </a:r>
            <a:endParaRPr lang="pt-PT" sz="36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2052" name="Picture 4" descr="http://www.enciclopedia.com.pt/images/montequei5_picture6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733">
            <a:off x="5321904" y="1526565"/>
            <a:ext cx="3357908" cy="22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nciclopedia.com.pt/images/hortafaialmy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603">
            <a:off x="4407543" y="4365104"/>
            <a:ext cx="2966720" cy="197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2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267744" y="548430"/>
            <a:ext cx="4128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4800" dirty="0">
                <a:solidFill>
                  <a:srgbClr val="66FFFF"/>
                </a:solidFill>
                <a:latin typeface="Chiller" pitchFamily="82" charset="0"/>
              </a:rPr>
              <a:t>Património </a:t>
            </a:r>
            <a:r>
              <a:rPr lang="pt-PT" sz="4800" dirty="0" smtClean="0">
                <a:solidFill>
                  <a:srgbClr val="66FFFF"/>
                </a:solidFill>
                <a:latin typeface="Chiller" pitchFamily="82" charset="0"/>
              </a:rPr>
              <a:t>construído:</a:t>
            </a:r>
            <a:endParaRPr lang="pt-PT" sz="4800" dirty="0">
              <a:solidFill>
                <a:srgbClr val="66FFFF"/>
              </a:solidFill>
              <a:latin typeface="Chiller" pitchFamily="82" charset="0"/>
            </a:endParaRPr>
          </a:p>
        </p:txBody>
      </p:sp>
      <p:sp>
        <p:nvSpPr>
          <p:cNvPr id="3" name="Rectângulo 2"/>
          <p:cNvSpPr/>
          <p:nvPr/>
        </p:nvSpPr>
        <p:spPr>
          <a:xfrm rot="21070602">
            <a:off x="513149" y="5301208"/>
            <a:ext cx="3943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600" dirty="0" smtClean="0">
                <a:solidFill>
                  <a:srgbClr val="66FFFF"/>
                </a:solidFill>
                <a:latin typeface="Chiller" pitchFamily="82" charset="0"/>
              </a:rPr>
              <a:t>Fabrica da Baleia-Angustias</a:t>
            </a:r>
            <a:endParaRPr lang="pt-PT" sz="36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3074" name="Picture 2" descr="http://www.faialonline.com/wp-content/uploads/2010/08/fabrica-bale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232">
            <a:off x="707824" y="1554649"/>
            <a:ext cx="3119840" cy="23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2.gstatic.com/images?q=tbn:ANd9GcS0bhTUBgdePKCVLlqOgHXzY24sfiCOAkn7hiRGeUqrg7ZZwK_jLTh0vQR7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725">
            <a:off x="5312963" y="1697525"/>
            <a:ext cx="2760719" cy="1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idaviva.110mb.com/thumb_Julho2008_Faial_fabricaBaleia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47">
            <a:off x="4788024" y="3981235"/>
            <a:ext cx="30099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1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2422213" y="908720"/>
            <a:ext cx="4299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4800" dirty="0" smtClean="0">
                <a:solidFill>
                  <a:srgbClr val="66FFFF"/>
                </a:solidFill>
                <a:latin typeface="Chiller" pitchFamily="82" charset="0"/>
              </a:rPr>
              <a:t>Património</a:t>
            </a:r>
            <a:r>
              <a:rPr lang="pt-PT" sz="4800" dirty="0">
                <a:solidFill>
                  <a:srgbClr val="66FFFF"/>
                </a:solidFill>
                <a:latin typeface="Chiller" pitchFamily="82" charset="0"/>
              </a:rPr>
              <a:t> construído</a:t>
            </a:r>
            <a:r>
              <a:rPr lang="pt-PT" sz="4800" dirty="0" smtClean="0">
                <a:solidFill>
                  <a:srgbClr val="66FFFF"/>
                </a:solidFill>
                <a:latin typeface="Chiller" pitchFamily="82" charset="0"/>
              </a:rPr>
              <a:t> :</a:t>
            </a:r>
            <a:endParaRPr lang="pt-PT" sz="48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4100" name="Picture 4" descr="http://www.portais.ws/portais/fotos/artigos/rsz_matriz_horta_tribuna_das_ilh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53">
            <a:off x="4351475" y="1870601"/>
            <a:ext cx="2826765" cy="189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 rot="20939307">
            <a:off x="759461" y="5373216"/>
            <a:ext cx="3507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600" dirty="0" smtClean="0">
                <a:solidFill>
                  <a:srgbClr val="66FFFF"/>
                </a:solidFill>
                <a:latin typeface="Chiller" pitchFamily="82" charset="0"/>
              </a:rPr>
              <a:t>Igreja da Matriz-Matriz</a:t>
            </a:r>
            <a:endParaRPr lang="pt-PT" sz="36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4102" name="Picture 6" descr="http://4.bp.blogspot.com/_e5jUzyPQuqo/SJijTTJQmeI/AAAAAAAAE_U/vlGikMzDRWk/s400/IMAG0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7867">
            <a:off x="814993" y="1990582"/>
            <a:ext cx="2376264" cy="236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pt.olhares.com/data/big/474/4744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53431"/>
            <a:ext cx="32194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2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410737" y="692696"/>
            <a:ext cx="4299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sz="4800" dirty="0" smtClean="0">
                <a:solidFill>
                  <a:srgbClr val="66FFFF"/>
                </a:solidFill>
                <a:latin typeface="Chiller" pitchFamily="82" charset="0"/>
              </a:rPr>
              <a:t>Património</a:t>
            </a:r>
            <a:r>
              <a:rPr lang="pt-PT" sz="4800" dirty="0">
                <a:solidFill>
                  <a:srgbClr val="66FFFF"/>
                </a:solidFill>
                <a:latin typeface="Chiller" pitchFamily="82" charset="0"/>
              </a:rPr>
              <a:t> construído</a:t>
            </a:r>
            <a:r>
              <a:rPr lang="pt-PT" sz="4800" dirty="0" smtClean="0">
                <a:solidFill>
                  <a:srgbClr val="66FFFF"/>
                </a:solidFill>
                <a:latin typeface="Chiller" pitchFamily="82" charset="0"/>
              </a:rPr>
              <a:t> :</a:t>
            </a:r>
            <a:endParaRPr lang="pt-PT" sz="4800" dirty="0">
              <a:solidFill>
                <a:srgbClr val="66FFFF"/>
              </a:solidFill>
              <a:latin typeface="Chiller" pitchFamily="82" charset="0"/>
            </a:endParaRPr>
          </a:p>
        </p:txBody>
      </p:sp>
      <p:sp>
        <p:nvSpPr>
          <p:cNvPr id="5" name="Rectângulo 4"/>
          <p:cNvSpPr/>
          <p:nvPr/>
        </p:nvSpPr>
        <p:spPr>
          <a:xfrm rot="21088980">
            <a:off x="316082" y="5485407"/>
            <a:ext cx="3222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PT" sz="3600" dirty="0" smtClean="0">
                <a:solidFill>
                  <a:srgbClr val="66FFFF"/>
                </a:solidFill>
                <a:latin typeface="Chiller" pitchFamily="82" charset="0"/>
              </a:rPr>
              <a:t>Porto da Horta-Matriz</a:t>
            </a:r>
            <a:endParaRPr lang="pt-PT" sz="3600" dirty="0">
              <a:solidFill>
                <a:srgbClr val="66FFFF"/>
              </a:solidFill>
              <a:latin typeface="Chiller" pitchFamily="82" charset="0"/>
            </a:endParaRPr>
          </a:p>
        </p:txBody>
      </p:sp>
      <p:pic>
        <p:nvPicPr>
          <p:cNvPr id="5122" name="Picture 2" descr="https://lh5.googleusercontent.com/--fbDsNMS7do/TY5hrPna2QI/AAAAAAAAGDs/Feqk2GHhXYA/Mar%25C3%25A7o+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174">
            <a:off x="671952" y="1735551"/>
            <a:ext cx="2692172" cy="201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orta.uac.pt/intradop/noticias/Infante/P8124215_Infante_entra_porto_Hor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504">
            <a:off x="4821719" y="190830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02.olx.pt/ui/2/16/13/21631313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78922"/>
            <a:ext cx="2547966" cy="163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5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20000" b="0" spc="0" dirty="0" smtClean="0">
                <a:ln>
                  <a:noFill/>
                </a:ln>
                <a:solidFill>
                  <a:srgbClr val="66FFFF"/>
                </a:solidFill>
                <a:latin typeface="Chiller" pitchFamily="82" charset="0"/>
                <a:ea typeface="+mn-ea"/>
                <a:cs typeface="+mn-cs"/>
              </a:rPr>
              <a:t>Fim</a:t>
            </a:r>
            <a:endParaRPr lang="pt-PT" sz="20000" dirty="0"/>
          </a:p>
        </p:txBody>
      </p:sp>
      <p:pic>
        <p:nvPicPr>
          <p:cNvPr id="6146" name="Picture 2" descr="http://www.eb23-cmdt-conceicao-silva.rcts.pt/sev/mat/Lapi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9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mo">
  <a:themeElements>
    <a:clrScheme name="Colm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m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71</TotalTime>
  <Words>56</Words>
  <Application>Microsoft Office PowerPoint</Application>
  <PresentationFormat>Apresentação no Ecrã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Colmo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Alunos</dc:creator>
  <cp:lastModifiedBy>Alunos</cp:lastModifiedBy>
  <cp:revision>10</cp:revision>
  <dcterms:created xsi:type="dcterms:W3CDTF">2012-01-19T11:15:22Z</dcterms:created>
  <dcterms:modified xsi:type="dcterms:W3CDTF">2012-01-26T11:20:05Z</dcterms:modified>
</cp:coreProperties>
</file>