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BF09-092A-4C22-8556-FE9E4EE8C8CA}" type="datetimeFigureOut">
              <a:rPr lang="pt-PT" smtClean="0"/>
              <a:pPr/>
              <a:t>26-01-2012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81B2C-BEDC-4177-B8EF-FD1FDC1CCD5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BF09-092A-4C22-8556-FE9E4EE8C8CA}" type="datetimeFigureOut">
              <a:rPr lang="pt-PT" smtClean="0"/>
              <a:pPr/>
              <a:t>26-01-2012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81B2C-BEDC-4177-B8EF-FD1FDC1CCD5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BF09-092A-4C22-8556-FE9E4EE8C8CA}" type="datetimeFigureOut">
              <a:rPr lang="pt-PT" smtClean="0"/>
              <a:pPr/>
              <a:t>26-01-2012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81B2C-BEDC-4177-B8EF-FD1FDC1CCD5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BF09-092A-4C22-8556-FE9E4EE8C8CA}" type="datetimeFigureOut">
              <a:rPr lang="pt-PT" smtClean="0"/>
              <a:pPr/>
              <a:t>26-01-2012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81B2C-BEDC-4177-B8EF-FD1FDC1CCD5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BF09-092A-4C22-8556-FE9E4EE8C8CA}" type="datetimeFigureOut">
              <a:rPr lang="pt-PT" smtClean="0"/>
              <a:pPr/>
              <a:t>26-01-2012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81B2C-BEDC-4177-B8EF-FD1FDC1CCD5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BF09-092A-4C22-8556-FE9E4EE8C8CA}" type="datetimeFigureOut">
              <a:rPr lang="pt-PT" smtClean="0"/>
              <a:pPr/>
              <a:t>26-01-2012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81B2C-BEDC-4177-B8EF-FD1FDC1CCD5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BF09-092A-4C22-8556-FE9E4EE8C8CA}" type="datetimeFigureOut">
              <a:rPr lang="pt-PT" smtClean="0"/>
              <a:pPr/>
              <a:t>26-01-2012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81B2C-BEDC-4177-B8EF-FD1FDC1CCD5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BF09-092A-4C22-8556-FE9E4EE8C8CA}" type="datetimeFigureOut">
              <a:rPr lang="pt-PT" smtClean="0"/>
              <a:pPr/>
              <a:t>26-01-2012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81B2C-BEDC-4177-B8EF-FD1FDC1CCD5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BF09-092A-4C22-8556-FE9E4EE8C8CA}" type="datetimeFigureOut">
              <a:rPr lang="pt-PT" smtClean="0"/>
              <a:pPr/>
              <a:t>26-01-2012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81B2C-BEDC-4177-B8EF-FD1FDC1CCD5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BF09-092A-4C22-8556-FE9E4EE8C8CA}" type="datetimeFigureOut">
              <a:rPr lang="pt-PT" smtClean="0"/>
              <a:pPr/>
              <a:t>26-01-2012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81B2C-BEDC-4177-B8EF-FD1FDC1CCD5C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BF09-092A-4C22-8556-FE9E4EE8C8CA}" type="datetimeFigureOut">
              <a:rPr lang="pt-PT" smtClean="0"/>
              <a:pPr/>
              <a:t>26-01-2012</a:t>
            </a:fld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381B2C-BEDC-4177-B8EF-FD1FDC1CCD5C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7381B2C-BEDC-4177-B8EF-FD1FDC1CCD5C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D50BF09-092A-4C22-8556-FE9E4EE8C8CA}" type="datetimeFigureOut">
              <a:rPr lang="pt-PT" smtClean="0"/>
              <a:pPr/>
              <a:t>26-01-2012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143000"/>
          </a:xfrm>
        </p:spPr>
        <p:txBody>
          <a:bodyPr>
            <a:noAutofit/>
          </a:bodyPr>
          <a:lstStyle/>
          <a:p>
            <a:r>
              <a:rPr lang="pt-PT" sz="8800" dirty="0" smtClean="0"/>
              <a:t>Atividade 2</a:t>
            </a:r>
            <a:endParaRPr lang="pt-PT" sz="8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835696" y="12954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Escola secundária Manuel de Arriaga </a:t>
            </a: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2771800" y="83671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Cidadania </a:t>
            </a: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5627436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Feito por:</a:t>
            </a:r>
          </a:p>
          <a:p>
            <a:r>
              <a:rPr lang="pt-PT" dirty="0" smtClean="0"/>
              <a:t>Joana nº 9</a:t>
            </a:r>
            <a:br>
              <a:rPr lang="pt-PT" dirty="0" smtClean="0"/>
            </a:br>
            <a:r>
              <a:rPr lang="pt-PT" dirty="0" smtClean="0"/>
              <a:t>Petra nº 14</a:t>
            </a:r>
            <a:br>
              <a:rPr lang="pt-PT" dirty="0" smtClean="0"/>
            </a:br>
            <a:r>
              <a:rPr lang="pt-PT" dirty="0" smtClean="0"/>
              <a:t>Rosana nº 16</a:t>
            </a:r>
            <a:endParaRPr lang="pt-P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68960"/>
            <a:ext cx="5256584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292080" y="6519446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/>
              <a:t>19 de janeiro de 2012</a:t>
            </a:r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386319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9552" y="44593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9600" dirty="0" smtClean="0"/>
              <a:t>FIM!</a:t>
            </a:r>
            <a:endParaRPr lang="pt-PT" sz="9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92896"/>
            <a:ext cx="5203189" cy="2886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4440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172348" cy="1470025"/>
          </a:xfrm>
        </p:spPr>
        <p:txBody>
          <a:bodyPr/>
          <a:lstStyle/>
          <a:p>
            <a:r>
              <a:rPr lang="pt-PT" dirty="0" smtClean="0"/>
              <a:t>Património Natural 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7016824" cy="360040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q"/>
            </a:pPr>
            <a:r>
              <a:rPr lang="pt-PT" sz="2800" dirty="0" smtClean="0">
                <a:solidFill>
                  <a:schemeClr val="tx1"/>
                </a:solidFill>
              </a:rPr>
              <a:t>Vulcão dos Capelinhos;</a:t>
            </a:r>
          </a:p>
          <a:p>
            <a:pPr marL="457200" indent="-457200" algn="l">
              <a:buFont typeface="Wingdings" pitchFamily="2" charset="2"/>
              <a:buChar char="q"/>
            </a:pPr>
            <a:endParaRPr lang="pt-PT" sz="28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q"/>
            </a:pPr>
            <a:r>
              <a:rPr lang="pt-PT" sz="2800" dirty="0" smtClean="0">
                <a:solidFill>
                  <a:schemeClr val="tx1"/>
                </a:solidFill>
              </a:rPr>
              <a:t>Caldeira;</a:t>
            </a:r>
          </a:p>
          <a:p>
            <a:pPr marL="457200" indent="-457200" algn="l">
              <a:buFont typeface="Wingdings" pitchFamily="2" charset="2"/>
              <a:buChar char="q"/>
            </a:pPr>
            <a:endParaRPr lang="pt-PT" sz="28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q"/>
            </a:pPr>
            <a:r>
              <a:rPr lang="pt-PT" sz="2800" dirty="0" smtClean="0">
                <a:solidFill>
                  <a:schemeClr val="tx1"/>
                </a:solidFill>
              </a:rPr>
              <a:t>Monte da Guia ;</a:t>
            </a:r>
          </a:p>
          <a:p>
            <a:pPr algn="l"/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143206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Património Construído 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pt-PT" sz="2800" dirty="0" smtClean="0"/>
              <a:t>Igreja Da Matriz;</a:t>
            </a:r>
          </a:p>
          <a:p>
            <a:pPr>
              <a:buFont typeface="Wingdings" pitchFamily="2" charset="2"/>
              <a:buChar char="q"/>
            </a:pPr>
            <a:endParaRPr lang="pt-PT" sz="2800" dirty="0"/>
          </a:p>
          <a:p>
            <a:pPr>
              <a:buFont typeface="Wingdings" pitchFamily="2" charset="2"/>
              <a:buChar char="q"/>
            </a:pPr>
            <a:r>
              <a:rPr lang="pt-PT" sz="2800" dirty="0" smtClean="0"/>
              <a:t>Amor Da Pátria;</a:t>
            </a:r>
          </a:p>
          <a:p>
            <a:pPr>
              <a:buFont typeface="Wingdings" pitchFamily="2" charset="2"/>
              <a:buChar char="q"/>
            </a:pPr>
            <a:endParaRPr lang="pt-PT" sz="2800" dirty="0" smtClean="0"/>
          </a:p>
          <a:p>
            <a:pPr>
              <a:buFont typeface="Wingdings" pitchFamily="2" charset="2"/>
              <a:buChar char="q"/>
            </a:pPr>
            <a:r>
              <a:rPr lang="pt-PT" sz="2800" dirty="0" smtClean="0"/>
              <a:t>Casa Do Manuel De Arriaga;</a:t>
            </a:r>
          </a:p>
          <a:p>
            <a:pPr>
              <a:buFont typeface="Wingdings" pitchFamily="2" charset="2"/>
              <a:buChar char="q"/>
            </a:pPr>
            <a:endParaRPr lang="pt-PT" dirty="0" smtClean="0"/>
          </a:p>
          <a:p>
            <a:pPr marL="0" indent="0">
              <a:buNone/>
            </a:pPr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308008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Património Natural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pt-PT" sz="3200" b="1" dirty="0" smtClean="0"/>
              <a:t>Vulcão dos </a:t>
            </a:r>
            <a:r>
              <a:rPr lang="pt-PT" sz="3200" b="1" dirty="0"/>
              <a:t>C</a:t>
            </a:r>
            <a:r>
              <a:rPr lang="pt-PT" sz="3200" b="1" dirty="0" smtClean="0"/>
              <a:t>apelinhos </a:t>
            </a:r>
            <a:r>
              <a:rPr lang="pt-PT" sz="2800" b="1" dirty="0"/>
              <a:t>-</a:t>
            </a:r>
            <a:r>
              <a:rPr lang="pt-PT" sz="2800" dirty="0" smtClean="0"/>
              <a:t> </a:t>
            </a:r>
            <a:r>
              <a:rPr lang="pt-PT" sz="2800" dirty="0" smtClean="0"/>
              <a:t>Situa-se na ponta dos Capelinhos </a:t>
            </a:r>
            <a:r>
              <a:rPr lang="pt-PT" sz="2800" dirty="0" smtClean="0"/>
              <a:t>na </a:t>
            </a:r>
            <a:r>
              <a:rPr lang="pt-PT" sz="2800" dirty="0" smtClean="0"/>
              <a:t>freguesia </a:t>
            </a:r>
            <a:r>
              <a:rPr lang="pt-PT" sz="2800" dirty="0" smtClean="0"/>
              <a:t>do Capelo.</a:t>
            </a:r>
          </a:p>
          <a:p>
            <a:pPr marL="0" indent="0">
              <a:buNone/>
            </a:pPr>
            <a:endParaRPr lang="pt-PT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09120"/>
            <a:ext cx="4248472" cy="2209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55" y="2887490"/>
            <a:ext cx="3551327" cy="2206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01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24312" y="708899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pt-PT" sz="3200" b="1" dirty="0" smtClean="0"/>
              <a:t>Caldeira</a:t>
            </a:r>
            <a:r>
              <a:rPr lang="pt-PT" sz="3200" dirty="0" smtClean="0"/>
              <a:t> </a:t>
            </a:r>
            <a:r>
              <a:rPr lang="pt-PT" sz="3200" dirty="0"/>
              <a:t>- </a:t>
            </a:r>
            <a:r>
              <a:rPr lang="pt-PT" sz="2800" dirty="0" smtClean="0"/>
              <a:t>Situa-se </a:t>
            </a:r>
            <a:r>
              <a:rPr lang="pt-PT" sz="2800" dirty="0"/>
              <a:t>no ponto mais elevado da </a:t>
            </a:r>
            <a:r>
              <a:rPr lang="pt-PT" sz="2800" dirty="0" smtClean="0"/>
              <a:t>Ilha  na montanha </a:t>
            </a:r>
            <a:r>
              <a:rPr lang="pt-PT" sz="2800" dirty="0"/>
              <a:t>do </a:t>
            </a:r>
            <a:r>
              <a:rPr lang="pt-PT" sz="2800" dirty="0" smtClean="0"/>
              <a:t>“Cabeço Gordo”.</a:t>
            </a:r>
            <a:endParaRPr lang="pt-PT" sz="2800" dirty="0"/>
          </a:p>
        </p:txBody>
      </p:sp>
      <p:pic>
        <p:nvPicPr>
          <p:cNvPr id="2050" name="Picture 2" descr="C:\Users\Alunos\Desktop\Caldeira Vulcânica da Ilha do Faial   Flickr – Compartilhamento de fotos!_files\174137539_6fa617a56d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952" y="2780928"/>
            <a:ext cx="3271912" cy="2453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3968608"/>
            <a:ext cx="3379681" cy="2532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67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772941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pt-PT" sz="3200" b="1" dirty="0" smtClean="0"/>
              <a:t>Monte Da Guia – </a:t>
            </a:r>
            <a:r>
              <a:rPr lang="pt-PT" sz="2800" dirty="0" smtClean="0"/>
              <a:t>Situa-se na freguesia das Angústias. </a:t>
            </a:r>
          </a:p>
          <a:p>
            <a:endParaRPr lang="pt-PT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77072"/>
            <a:ext cx="3456384" cy="2301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48" y="2204865"/>
            <a:ext cx="3840427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85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Património Construído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pt-PT" sz="3200" b="1" dirty="0" smtClean="0"/>
              <a:t>Igreja da Matriz- </a:t>
            </a:r>
            <a:r>
              <a:rPr lang="pt-PT" sz="2800" dirty="0" smtClean="0"/>
              <a:t>Situa-se na freguesia da Matriz.</a:t>
            </a:r>
            <a:endParaRPr lang="pt-PT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15" y="3284984"/>
            <a:ext cx="3535066" cy="2450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149080"/>
            <a:ext cx="3593254" cy="2391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26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7504" y="105975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pt-PT" sz="3200" b="1" dirty="0" smtClean="0"/>
              <a:t>Amor da Pátria- </a:t>
            </a:r>
            <a:r>
              <a:rPr lang="pt-PT" sz="2800" dirty="0" smtClean="0"/>
              <a:t>Situa-se na freguesia da Conceição.</a:t>
            </a:r>
          </a:p>
          <a:p>
            <a:endParaRPr lang="pt-PT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15169"/>
            <a:ext cx="3952875" cy="2475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73016"/>
            <a:ext cx="3240360" cy="2427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66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72364" y="90872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pt-PT" sz="3200" b="1" dirty="0" smtClean="0"/>
              <a:t>Casa do Manuel De Arriaga- </a:t>
            </a:r>
            <a:r>
              <a:rPr lang="pt-PT" sz="2800" dirty="0" smtClean="0"/>
              <a:t>Situa-se no centro da cidade.</a:t>
            </a:r>
            <a:endParaRPr lang="pt-PT" sz="2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02849"/>
            <a:ext cx="3540713" cy="2652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61048"/>
            <a:ext cx="4192272" cy="2525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45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tiguidade">
  <a:themeElements>
    <a:clrScheme name="Contiguidad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iguidad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TC101972873[[fn=Verão]]</Template>
  <TotalTime>106</TotalTime>
  <Words>122</Words>
  <Application>Microsoft Office PowerPoint</Application>
  <PresentationFormat>Apresentação no Ecrã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1" baseType="lpstr">
      <vt:lpstr>Contiguidade</vt:lpstr>
      <vt:lpstr>Atividade 2</vt:lpstr>
      <vt:lpstr>Património Natural </vt:lpstr>
      <vt:lpstr>Património Construído  </vt:lpstr>
      <vt:lpstr>Património Natural </vt:lpstr>
      <vt:lpstr>Apresentação do PowerPoint</vt:lpstr>
      <vt:lpstr>Apresentação do PowerPoint</vt:lpstr>
      <vt:lpstr>Património Construído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Alunos</dc:creator>
  <cp:lastModifiedBy>Alunos</cp:lastModifiedBy>
  <cp:revision>19</cp:revision>
  <dcterms:created xsi:type="dcterms:W3CDTF">2012-01-19T11:12:21Z</dcterms:created>
  <dcterms:modified xsi:type="dcterms:W3CDTF">2012-01-26T11:50:56Z</dcterms:modified>
</cp:coreProperties>
</file>