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480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BB0FA-B470-417B-AE52-7492C726D9BF}" type="datetimeFigureOut">
              <a:rPr lang="pt-PT" smtClean="0"/>
              <a:t>26-01-2012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BF8F-0D46-4CE3-B2F1-134695005D35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BB0FA-B470-417B-AE52-7492C726D9BF}" type="datetimeFigureOut">
              <a:rPr lang="pt-PT" smtClean="0"/>
              <a:t>26-01-2012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BF8F-0D46-4CE3-B2F1-134695005D35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BB0FA-B470-417B-AE52-7492C726D9BF}" type="datetimeFigureOut">
              <a:rPr lang="pt-PT" smtClean="0"/>
              <a:t>26-01-2012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BF8F-0D46-4CE3-B2F1-134695005D35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BB0FA-B470-417B-AE52-7492C726D9BF}" type="datetimeFigureOut">
              <a:rPr lang="pt-PT" smtClean="0"/>
              <a:t>26-01-2012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BF8F-0D46-4CE3-B2F1-134695005D35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BB0FA-B470-417B-AE52-7492C726D9BF}" type="datetimeFigureOut">
              <a:rPr lang="pt-PT" smtClean="0"/>
              <a:t>26-01-2012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BF8F-0D46-4CE3-B2F1-134695005D35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BB0FA-B470-417B-AE52-7492C726D9BF}" type="datetimeFigureOut">
              <a:rPr lang="pt-PT" smtClean="0"/>
              <a:t>26-01-2012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BF8F-0D46-4CE3-B2F1-134695005D35}" type="slidenum">
              <a:rPr lang="pt-PT" smtClean="0"/>
              <a:t>‹nº›</a:t>
            </a:fld>
            <a:endParaRPr lang="pt-P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BB0FA-B470-417B-AE52-7492C726D9BF}" type="datetimeFigureOut">
              <a:rPr lang="pt-PT" smtClean="0"/>
              <a:t>26-01-2012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BF8F-0D46-4CE3-B2F1-134695005D35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BB0FA-B470-417B-AE52-7492C726D9BF}" type="datetimeFigureOut">
              <a:rPr lang="pt-PT" smtClean="0"/>
              <a:t>26-01-2012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BF8F-0D46-4CE3-B2F1-134695005D35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BB0FA-B470-417B-AE52-7492C726D9BF}" type="datetimeFigureOut">
              <a:rPr lang="pt-PT" smtClean="0"/>
              <a:t>26-01-2012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BF8F-0D46-4CE3-B2F1-134695005D35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BB0FA-B470-417B-AE52-7492C726D9BF}" type="datetimeFigureOut">
              <a:rPr lang="pt-PT" smtClean="0"/>
              <a:t>26-01-2012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06BF8F-0D46-4CE3-B2F1-134695005D35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BB0FA-B470-417B-AE52-7492C726D9BF}" type="datetimeFigureOut">
              <a:rPr lang="pt-PT" smtClean="0"/>
              <a:t>26-01-2012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BF8F-0D46-4CE3-B2F1-134695005D35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F1BB0FA-B470-417B-AE52-7492C726D9BF}" type="datetimeFigureOut">
              <a:rPr lang="pt-PT" smtClean="0"/>
              <a:t>26-01-2012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606BF8F-0D46-4CE3-B2F1-134695005D35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 rot="19109436">
            <a:off x="948421" y="1693008"/>
            <a:ext cx="640871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8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Atividade 2</a:t>
            </a:r>
            <a:endParaRPr lang="pt-PT" sz="8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251520" y="116631"/>
            <a:ext cx="50337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Escola Secundária Manuel de Arriaga</a:t>
            </a:r>
            <a:endParaRPr lang="pt-PT" sz="2400" b="0" cap="none" spc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457240" y="5301208"/>
            <a:ext cx="2520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Trabalho realizado por:</a:t>
            </a:r>
          </a:p>
          <a:p>
            <a:pPr algn="ctr"/>
            <a:r>
              <a:rPr lang="pt-PT" dirty="0" smtClean="0"/>
              <a:t>Kevin Goulart, nº11</a:t>
            </a:r>
          </a:p>
          <a:p>
            <a:pPr algn="ctr"/>
            <a:r>
              <a:rPr lang="pt-PT" dirty="0" smtClean="0"/>
              <a:t>Tiago Furtado, nº19</a:t>
            </a:r>
          </a:p>
          <a:p>
            <a:pPr algn="ctr"/>
            <a:r>
              <a:rPr lang="pt-PT" dirty="0" smtClean="0"/>
              <a:t>Data: 26 de Janeiro de 2012</a:t>
            </a:r>
          </a:p>
        </p:txBody>
      </p:sp>
    </p:spTree>
    <p:extLst>
      <p:ext uri="{BB962C8B-B14F-4D97-AF65-F5344CB8AC3E}">
        <p14:creationId xmlns:p14="http://schemas.microsoft.com/office/powerpoint/2010/main" val="28992716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59832" y="5445224"/>
            <a:ext cx="5693256" cy="542960"/>
          </a:xfrm>
        </p:spPr>
        <p:txBody>
          <a:bodyPr/>
          <a:lstStyle/>
          <a:p>
            <a:r>
              <a:rPr lang="pt-PT" dirty="0" smtClean="0"/>
              <a:t>espero QUE TENHAM GOSTADO </a:t>
            </a:r>
            <a:r>
              <a:rPr lang="pt-PT" dirty="0" smtClean="0">
                <a:sym typeface="Wingdings" pitchFamily="2" charset="2"/>
              </a:rPr>
              <a:t></a:t>
            </a:r>
            <a:endParaRPr lang="pt-PT" dirty="0"/>
          </a:p>
        </p:txBody>
      </p:sp>
      <p:sp>
        <p:nvSpPr>
          <p:cNvPr id="4" name="Rectângulo 3"/>
          <p:cNvSpPr/>
          <p:nvPr/>
        </p:nvSpPr>
        <p:spPr>
          <a:xfrm>
            <a:off x="3131840" y="1916832"/>
            <a:ext cx="24481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FIM!</a:t>
            </a:r>
            <a:endParaRPr lang="pt-PT" sz="9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01906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200800" cy="548640"/>
          </a:xfrm>
        </p:spPr>
        <p:txBody>
          <a:bodyPr/>
          <a:lstStyle/>
          <a:p>
            <a:r>
              <a:rPr lang="pt-PT" dirty="0" smtClean="0"/>
              <a:t>Alguns Patrimónios naturais do faial</a:t>
            </a:r>
            <a:endParaRPr lang="pt-P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2376264" cy="17821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84782"/>
            <a:ext cx="2376267" cy="178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1475082"/>
            <a:ext cx="2611591" cy="17378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67544" y="350100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Morro de Castelo Branco</a:t>
            </a:r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3131840" y="3501008"/>
            <a:ext cx="2467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Praia de Porto Pim</a:t>
            </a:r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5940152" y="3501008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Vulcão dos Capelinhos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017497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7744" y="332656"/>
            <a:ext cx="4901168" cy="470952"/>
          </a:xfrm>
        </p:spPr>
        <p:txBody>
          <a:bodyPr/>
          <a:lstStyle/>
          <a:p>
            <a:r>
              <a:rPr lang="pt-PT" dirty="0" smtClean="0"/>
              <a:t>Morro de castelo branco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1124744"/>
            <a:ext cx="8208912" cy="1152128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pt-PT" sz="2900" dirty="0" smtClean="0"/>
              <a:t>O Morro de Castelo Branco situa-se a sudoeste da ilha do Faial,  na freguesia de Castelo Branco.</a:t>
            </a:r>
          </a:p>
          <a:p>
            <a:pPr algn="ctr"/>
            <a:r>
              <a:rPr lang="pt-PT" sz="2900" dirty="0" smtClean="0"/>
              <a:t>Foi ele que deu o nome à freguesia por a sua rocha ser branca.</a:t>
            </a:r>
          </a:p>
          <a:p>
            <a:pPr algn="ctr"/>
            <a:r>
              <a:rPr lang="pt-PT" sz="2900" dirty="0" smtClean="0"/>
              <a:t>É uma das mais vistosas paisagens da ilha do Faial.</a:t>
            </a:r>
          </a:p>
          <a:p>
            <a:pPr algn="ctr"/>
            <a:endParaRPr lang="pt-PT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944" y="2852936"/>
            <a:ext cx="4458072" cy="29869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11661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7744" y="404664"/>
            <a:ext cx="4613136" cy="542960"/>
          </a:xfrm>
        </p:spPr>
        <p:txBody>
          <a:bodyPr/>
          <a:lstStyle/>
          <a:p>
            <a:r>
              <a:rPr lang="pt-PT" dirty="0" smtClean="0"/>
              <a:t>Vulcão dos Capelinhos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t-PT" dirty="0" smtClean="0"/>
              <a:t>Situa-se a oeste da ilha do Faial, na freguesia do Capelo.</a:t>
            </a:r>
          </a:p>
          <a:p>
            <a:pPr algn="ctr"/>
            <a:r>
              <a:rPr lang="pt-PT" dirty="0" smtClean="0"/>
              <a:t>Entrou em erupção à 54 anos provocando emigrações, e também destruições de algumas terras.</a:t>
            </a:r>
          </a:p>
          <a:p>
            <a:pPr algn="ctr"/>
            <a:r>
              <a:rPr lang="pt-PT" dirty="0" smtClean="0"/>
              <a:t>O farol ficou coberto de areia libertada pelo vulcão.</a:t>
            </a:r>
            <a:endParaRPr lang="pt-P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24944"/>
            <a:ext cx="4896544" cy="30419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7392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99792" y="332656"/>
            <a:ext cx="3605024" cy="542960"/>
          </a:xfrm>
        </p:spPr>
        <p:txBody>
          <a:bodyPr/>
          <a:lstStyle/>
          <a:p>
            <a:r>
              <a:rPr lang="pt-PT" dirty="0" smtClean="0"/>
              <a:t>Praia de porto Pim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1752308"/>
          </a:xfrm>
        </p:spPr>
        <p:txBody>
          <a:bodyPr/>
          <a:lstStyle/>
          <a:p>
            <a:pPr algn="ctr"/>
            <a:r>
              <a:rPr lang="pt-PT" dirty="0" smtClean="0"/>
              <a:t>Situa-se na freguesia das Angústias na cidade da Horta.</a:t>
            </a:r>
          </a:p>
          <a:p>
            <a:pPr algn="ctr"/>
            <a:r>
              <a:rPr lang="pt-PT" dirty="0"/>
              <a:t>Praia de finas areias, constitui uma baía, protegida pelo Monte da Guia, de grande encanto e beleza, um dos pontos mais procurados da Ilha do Faial.</a:t>
            </a:r>
          </a:p>
          <a:p>
            <a:pPr algn="ctr"/>
            <a:r>
              <a:rPr lang="pt-PT" dirty="0" smtClean="0"/>
              <a:t>As </a:t>
            </a:r>
            <a:r>
              <a:rPr lang="pt-PT" dirty="0"/>
              <a:t>águas calmas são de um azul profundo, que combina na perfeição com o verde da vegetação envolvente.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52936"/>
            <a:ext cx="4588768" cy="3441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2448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7744" y="404664"/>
            <a:ext cx="4757152" cy="542960"/>
          </a:xfrm>
        </p:spPr>
        <p:txBody>
          <a:bodyPr/>
          <a:lstStyle/>
          <a:p>
            <a:r>
              <a:rPr lang="pt-PT" dirty="0" smtClean="0"/>
              <a:t>Patrimónios construídos</a:t>
            </a:r>
            <a:endParaRPr lang="pt-PT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2913112" cy="21848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30008"/>
            <a:ext cx="2916866" cy="21848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802" y="1598593"/>
            <a:ext cx="2727420" cy="2047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95536" y="386104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Piscina Municipal da Horta</a:t>
            </a:r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3491880" y="386104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Campo de futebol da Alagoa</a:t>
            </a:r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6516216" y="386104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Escola Secundária Manuel de Arriaga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297763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5736" y="332656"/>
            <a:ext cx="5045184" cy="548640"/>
          </a:xfrm>
        </p:spPr>
        <p:txBody>
          <a:bodyPr/>
          <a:lstStyle/>
          <a:p>
            <a:r>
              <a:rPr lang="pt-PT" dirty="0" smtClean="0"/>
              <a:t>Piscina municipal da horta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22960" y="1100629"/>
            <a:ext cx="7565464" cy="816204"/>
          </a:xfrm>
        </p:spPr>
        <p:txBody>
          <a:bodyPr/>
          <a:lstStyle/>
          <a:p>
            <a:pPr algn="ctr"/>
            <a:r>
              <a:rPr lang="pt-PT" dirty="0" smtClean="0"/>
              <a:t>Situa-se na freguesia da Conceição na cidade da Horta.</a:t>
            </a:r>
          </a:p>
          <a:p>
            <a:pPr algn="ctr"/>
            <a:r>
              <a:rPr lang="pt-PT" dirty="0" smtClean="0"/>
              <a:t>Encontra-se perto da praia da Conceição e do parque da Alagoa.</a:t>
            </a:r>
            <a:endParaRPr lang="pt-P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48880"/>
            <a:ext cx="4645078" cy="31586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5998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7704" y="332656"/>
            <a:ext cx="5405224" cy="548640"/>
          </a:xfrm>
        </p:spPr>
        <p:txBody>
          <a:bodyPr/>
          <a:lstStyle/>
          <a:p>
            <a:r>
              <a:rPr lang="pt-PT" dirty="0" smtClean="0"/>
              <a:t>Campo de futebol da alagoa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744196"/>
          </a:xfrm>
        </p:spPr>
        <p:txBody>
          <a:bodyPr/>
          <a:lstStyle/>
          <a:p>
            <a:pPr algn="ctr"/>
            <a:r>
              <a:rPr lang="pt-PT" dirty="0" smtClean="0"/>
              <a:t>Situa-se na cidade da Horta</a:t>
            </a:r>
          </a:p>
          <a:p>
            <a:pPr algn="ctr"/>
            <a:r>
              <a:rPr lang="pt-PT" dirty="0" smtClean="0"/>
              <a:t>O clube já tem mais de 100 anos !</a:t>
            </a:r>
            <a:endParaRPr lang="pt-P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348880"/>
            <a:ext cx="4536504" cy="34023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4329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Escola secundária Manuel de Arriaga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1032228"/>
          </a:xfrm>
        </p:spPr>
        <p:txBody>
          <a:bodyPr/>
          <a:lstStyle/>
          <a:p>
            <a:pPr algn="ctr"/>
            <a:r>
              <a:rPr lang="pt-PT" dirty="0" smtClean="0"/>
              <a:t>Escola pública da ilha do Faial que se situa na cidade da Horta e que ensina o 7º, 8º, 9º, 10º, 11º e 12º anos.</a:t>
            </a:r>
          </a:p>
          <a:p>
            <a:pPr algn="ctr"/>
            <a:r>
              <a:rPr lang="pt-PT" dirty="0" smtClean="0"/>
              <a:t>É uma das melhores escolas de Portugal.</a:t>
            </a:r>
            <a:endParaRPr lang="pt-P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64904"/>
            <a:ext cx="5429250" cy="3105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971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Ângulos">
  <a:themeElements>
    <a:clrScheme name="Cap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Â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Â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72</TotalTime>
  <Words>309</Words>
  <Application>Microsoft Office PowerPoint</Application>
  <PresentationFormat>Apresentação no Ecrã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1" baseType="lpstr">
      <vt:lpstr>Ângulos</vt:lpstr>
      <vt:lpstr>Apresentação do PowerPoint</vt:lpstr>
      <vt:lpstr>Alguns Patrimónios naturais do faial</vt:lpstr>
      <vt:lpstr>Morro de castelo branco</vt:lpstr>
      <vt:lpstr>Vulcão dos Capelinhos</vt:lpstr>
      <vt:lpstr>Praia de porto Pim</vt:lpstr>
      <vt:lpstr>Patrimónios construídos</vt:lpstr>
      <vt:lpstr>Piscina municipal da horta</vt:lpstr>
      <vt:lpstr>Campo de futebol da alagoa</vt:lpstr>
      <vt:lpstr>Escola secundária Manuel de Arriaga</vt:lpstr>
      <vt:lpstr>espero QUE TENHAM GOSTADO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Alunos</dc:creator>
  <cp:lastModifiedBy>Alunos</cp:lastModifiedBy>
  <cp:revision>8</cp:revision>
  <dcterms:created xsi:type="dcterms:W3CDTF">2012-01-26T10:37:53Z</dcterms:created>
  <dcterms:modified xsi:type="dcterms:W3CDTF">2012-01-26T11:50:47Z</dcterms:modified>
</cp:coreProperties>
</file>