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8F4A23-55B1-49EC-BC34-B32B0B28A82C}" type="datetimeFigureOut">
              <a:rPr lang="pt-PT" smtClean="0"/>
              <a:t>19-01-2012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E17600F-BC8A-47EF-959D-FB23A66E4577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 rot="19753568">
            <a:off x="864393" y="2982075"/>
            <a:ext cx="3855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Atividade 2</a:t>
            </a:r>
            <a:endParaRPr lang="pt-P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236" y="11663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Escola secundaria Manuel de Arriaga</a:t>
            </a:r>
          </a:p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39544" y="621685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Realizado por: Tiago Borges  nº18</a:t>
            </a:r>
          </a:p>
          <a:p>
            <a:r>
              <a:rPr lang="pt-PT" dirty="0"/>
              <a:t> </a:t>
            </a:r>
            <a:r>
              <a:rPr lang="pt-PT" dirty="0" smtClean="0"/>
              <a:t>                      Emanuel pinheiro  nº5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 rot="20292348">
            <a:off x="5509097" y="268658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cidadania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05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77085"/>
            <a:ext cx="3609752" cy="270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267744" y="620688"/>
            <a:ext cx="2684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Cais </a:t>
            </a:r>
            <a:r>
              <a:rPr lang="pt-PT" sz="3200" dirty="0"/>
              <a:t>da horta</a:t>
            </a:r>
          </a:p>
        </p:txBody>
      </p:sp>
      <p:sp>
        <p:nvSpPr>
          <p:cNvPr id="5" name="Rectângulo 4"/>
          <p:cNvSpPr/>
          <p:nvPr/>
        </p:nvSpPr>
        <p:spPr>
          <a:xfrm>
            <a:off x="943781" y="5373216"/>
            <a:ext cx="4263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Cais da </a:t>
            </a:r>
            <a:r>
              <a:rPr lang="pt-PT" dirty="0" smtClean="0"/>
              <a:t>horta, situa-se  na cidade da Horta.</a:t>
            </a:r>
            <a:endParaRPr lang="pt-PT" dirty="0"/>
          </a:p>
        </p:txBody>
      </p:sp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9212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272136" cy="320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75656" y="76470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Quinta da Abegoaria </a:t>
            </a:r>
            <a:endParaRPr lang="pt-PT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15616" y="540457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Quinta da Abegoaria, situa-se na freguesia de Pedro Miguel.</a:t>
            </a:r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451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54361"/>
            <a:ext cx="2863205" cy="413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69269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Igreja da Matriz</a:t>
            </a:r>
            <a:endParaRPr lang="pt-PT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529010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Igreja da Matriz, situa-se  na freguesia da Matriz.</a:t>
            </a:r>
            <a:endParaRPr lang="pt-PT" dirty="0"/>
          </a:p>
        </p:txBody>
      </p:sp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9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80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392488" cy="32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54868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Igreja das Angustias</a:t>
            </a:r>
            <a:endParaRPr lang="pt-PT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55892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Igreja das Angustias, situa-se na freguesia das Angustias.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30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5486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Igreja de Pedro Miguel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57332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Igreja de Pedro Miguel, situa-se na freguesia de Pedro Miguel.</a:t>
            </a:r>
          </a:p>
          <a:p>
            <a:r>
              <a:rPr lang="pt-PT" dirty="0" smtClean="0"/>
              <a:t>Infelizmente destruída pelo sismo de 1998.</a:t>
            </a:r>
            <a:endParaRPr lang="pt-PT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338263"/>
            <a:ext cx="60864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7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987824" y="1098416"/>
            <a:ext cx="244329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FIM</a:t>
            </a:r>
            <a:endParaRPr lang="pt-PT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89" y="3284984"/>
            <a:ext cx="2653251" cy="265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a direita 7">
            <a:hlinkClick r:id="rId3" action="ppaction://hlinksldjump"/>
          </p:cNvPr>
          <p:cNvSpPr/>
          <p:nvPr/>
        </p:nvSpPr>
        <p:spPr>
          <a:xfrm rot="10800000">
            <a:off x="7164288" y="5445224"/>
            <a:ext cx="15121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08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45104" y="90872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/>
              <a:t>Patrimónios</a:t>
            </a:r>
            <a:endParaRPr lang="pt-PT" sz="6000" dirty="0"/>
          </a:p>
        </p:txBody>
      </p:sp>
      <p:sp>
        <p:nvSpPr>
          <p:cNvPr id="7" name="Seta para baixo 6"/>
          <p:cNvSpPr/>
          <p:nvPr/>
        </p:nvSpPr>
        <p:spPr>
          <a:xfrm rot="1800000">
            <a:off x="1832113" y="2191095"/>
            <a:ext cx="610768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 flipH="1">
            <a:off x="5436096" y="2282058"/>
            <a:ext cx="1287561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>
            <a:hlinkClick r:id="rId3" action="ppaction://hlinksldjump"/>
          </p:cNvPr>
          <p:cNvSpPr txBox="1"/>
          <p:nvPr/>
        </p:nvSpPr>
        <p:spPr>
          <a:xfrm>
            <a:off x="755576" y="479715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Natural</a:t>
            </a:r>
            <a:endParaRPr lang="pt-PT" sz="4000" b="1" dirty="0"/>
          </a:p>
        </p:txBody>
      </p:sp>
      <p:sp>
        <p:nvSpPr>
          <p:cNvPr id="10" name="Rectângulo 9">
            <a:hlinkClick r:id="rId4" action="ppaction://hlinksldjump"/>
          </p:cNvPr>
          <p:cNvSpPr/>
          <p:nvPr/>
        </p:nvSpPr>
        <p:spPr>
          <a:xfrm>
            <a:off x="5508104" y="4719047"/>
            <a:ext cx="2400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000" b="1" dirty="0"/>
              <a:t>construído</a:t>
            </a:r>
          </a:p>
        </p:txBody>
      </p:sp>
      <p:sp>
        <p:nvSpPr>
          <p:cNvPr id="12" name="Seta para a direita 11">
            <a:hlinkClick r:id="rId5" action="ppaction://hlinksldjump"/>
          </p:cNvPr>
          <p:cNvSpPr/>
          <p:nvPr/>
        </p:nvSpPr>
        <p:spPr>
          <a:xfrm>
            <a:off x="6516216" y="5505038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Fim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42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/>
          </a:bodyPr>
          <a:lstStyle/>
          <a:p>
            <a:r>
              <a:rPr lang="pt-PT" sz="6000" dirty="0" smtClean="0"/>
              <a:t>Património natural</a:t>
            </a:r>
            <a:endParaRPr lang="pt-PT" sz="6000" dirty="0"/>
          </a:p>
        </p:txBody>
      </p:sp>
      <p:sp>
        <p:nvSpPr>
          <p:cNvPr id="3" name="Rectângulo 2">
            <a:hlinkClick r:id="rId2" action="ppaction://hlinksldjump"/>
          </p:cNvPr>
          <p:cNvSpPr/>
          <p:nvPr/>
        </p:nvSpPr>
        <p:spPr>
          <a:xfrm>
            <a:off x="827584" y="2132856"/>
            <a:ext cx="3618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/>
              <a:t>Praia do almoxarife </a:t>
            </a:r>
          </a:p>
        </p:txBody>
      </p:sp>
      <p:sp>
        <p:nvSpPr>
          <p:cNvPr id="4" name="Rectângulo 3">
            <a:hlinkClick r:id="rId3" action="ppaction://hlinksldjump"/>
          </p:cNvPr>
          <p:cNvSpPr/>
          <p:nvPr/>
        </p:nvSpPr>
        <p:spPr>
          <a:xfrm>
            <a:off x="827584" y="2827918"/>
            <a:ext cx="2715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/>
              <a:t>Monte da guia </a:t>
            </a:r>
          </a:p>
        </p:txBody>
      </p:sp>
      <p:sp>
        <p:nvSpPr>
          <p:cNvPr id="5" name="Rectângulo 4">
            <a:hlinkClick r:id="rId4" action="ppaction://hlinksldjump"/>
          </p:cNvPr>
          <p:cNvSpPr/>
          <p:nvPr/>
        </p:nvSpPr>
        <p:spPr>
          <a:xfrm>
            <a:off x="827584" y="3437710"/>
            <a:ext cx="4207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/>
              <a:t>Morro de castelo branco</a:t>
            </a:r>
          </a:p>
        </p:txBody>
      </p:sp>
      <p:sp>
        <p:nvSpPr>
          <p:cNvPr id="6" name="Rectângulo 5">
            <a:hlinkClick r:id="rId5" action="ppaction://hlinksldjump"/>
          </p:cNvPr>
          <p:cNvSpPr/>
          <p:nvPr/>
        </p:nvSpPr>
        <p:spPr>
          <a:xfrm>
            <a:off x="827584" y="4149079"/>
            <a:ext cx="397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/>
              <a:t>Vulcão dos Capelinhos </a:t>
            </a:r>
          </a:p>
        </p:txBody>
      </p:sp>
      <p:sp>
        <p:nvSpPr>
          <p:cNvPr id="7" name="Rectângulo 6">
            <a:hlinkClick r:id="rId6" action="ppaction://hlinksldjump"/>
          </p:cNvPr>
          <p:cNvSpPr/>
          <p:nvPr/>
        </p:nvSpPr>
        <p:spPr>
          <a:xfrm>
            <a:off x="827584" y="4869160"/>
            <a:ext cx="3060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/>
              <a:t>Monte queimado </a:t>
            </a:r>
          </a:p>
        </p:txBody>
      </p:sp>
      <p:sp>
        <p:nvSpPr>
          <p:cNvPr id="8" name="Seta para a direita 7">
            <a:hlinkClick r:id="rId7" action="ppaction://hlinksldjump"/>
          </p:cNvPr>
          <p:cNvSpPr/>
          <p:nvPr/>
        </p:nvSpPr>
        <p:spPr>
          <a:xfrm rot="10800000">
            <a:off x="5940152" y="4581128"/>
            <a:ext cx="216024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59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Praia </a:t>
            </a:r>
            <a:r>
              <a:rPr lang="pt-PT" dirty="0" smtClean="0"/>
              <a:t>do </a:t>
            </a:r>
            <a:r>
              <a:rPr lang="pt-PT" dirty="0" smtClean="0"/>
              <a:t>almoxarife </a:t>
            </a:r>
            <a:endParaRPr lang="pt-P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393613" cy="328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58052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Praia do Almoxarife, situa-se na freguesia da Praia do Almoxarife.</a:t>
            </a:r>
            <a:endParaRPr lang="pt-PT" dirty="0"/>
          </a:p>
        </p:txBody>
      </p:sp>
      <p:sp>
        <p:nvSpPr>
          <p:cNvPr id="4" name="Seta para a direita 3">
            <a:hlinkClick r:id="rId3" action="ppaction://hlinksldjump"/>
          </p:cNvPr>
          <p:cNvSpPr/>
          <p:nvPr/>
        </p:nvSpPr>
        <p:spPr>
          <a:xfrm rot="10800000">
            <a:off x="7344308" y="764704"/>
            <a:ext cx="108012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Monte da guia </a:t>
            </a:r>
            <a:endParaRPr lang="pt-P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724878" cy="27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69214" y="514790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Monte da guia, situa-se na Horta na freguesia das </a:t>
            </a:r>
            <a:r>
              <a:rPr lang="pt-PT" dirty="0" smtClean="0"/>
              <a:t>Angustias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614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Morro de castelo branco</a:t>
            </a:r>
            <a:endParaRPr lang="pt-P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3789969" cy="27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494116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Morro de castelo branco, situa-se na freguesia de </a:t>
            </a:r>
            <a:r>
              <a:rPr lang="pt-PT" dirty="0" smtClean="0"/>
              <a:t>Castelo </a:t>
            </a:r>
            <a:r>
              <a:rPr lang="pt-PT" dirty="0"/>
              <a:t>B</a:t>
            </a:r>
            <a:r>
              <a:rPr lang="pt-PT" dirty="0" smtClean="0"/>
              <a:t>ranco  </a:t>
            </a:r>
            <a:endParaRPr lang="pt-PT" dirty="0"/>
          </a:p>
        </p:txBody>
      </p:sp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07" y="476672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Vulcão dos Capelinhos </a:t>
            </a:r>
            <a:endParaRPr lang="pt-P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79290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508518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Vulcão dos Capelinhos, situa-se na freguesia do </a:t>
            </a:r>
            <a:r>
              <a:rPr lang="pt-PT" dirty="0" smtClean="0"/>
              <a:t>Capelo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Monte queimado 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729708" cy="354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537321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Monte queimado, situa-se na cidade da Horta na freguesia das </a:t>
            </a:r>
            <a:r>
              <a:rPr lang="pt-PT" dirty="0" smtClean="0"/>
              <a:t>Angustias  </a:t>
            </a:r>
            <a:endParaRPr lang="pt-PT" dirty="0"/>
          </a:p>
        </p:txBody>
      </p:sp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8680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pt-PT" sz="6000" dirty="0" smtClean="0"/>
              <a:t>Património construído </a:t>
            </a:r>
            <a:endParaRPr lang="pt-PT" sz="6000" dirty="0"/>
          </a:p>
        </p:txBody>
      </p:sp>
      <p:sp>
        <p:nvSpPr>
          <p:cNvPr id="3" name="Rectângulo 2">
            <a:hlinkClick r:id="rId2" action="ppaction://hlinksldjump"/>
          </p:cNvPr>
          <p:cNvSpPr/>
          <p:nvPr/>
        </p:nvSpPr>
        <p:spPr>
          <a:xfrm>
            <a:off x="827584" y="1700808"/>
            <a:ext cx="2430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/>
              <a:t>Cais da horta</a:t>
            </a:r>
          </a:p>
        </p:txBody>
      </p:sp>
      <p:sp>
        <p:nvSpPr>
          <p:cNvPr id="4" name="Rectângulo 3">
            <a:hlinkClick r:id="rId3" action="ppaction://hlinksldjump"/>
          </p:cNvPr>
          <p:cNvSpPr/>
          <p:nvPr/>
        </p:nvSpPr>
        <p:spPr>
          <a:xfrm>
            <a:off x="827584" y="2564904"/>
            <a:ext cx="3868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/>
              <a:t>Quinta da Abegoaria </a:t>
            </a:r>
          </a:p>
        </p:txBody>
      </p:sp>
      <p:sp>
        <p:nvSpPr>
          <p:cNvPr id="5" name="Rectângulo 4">
            <a:hlinkClick r:id="rId4" action="ppaction://hlinksldjump"/>
          </p:cNvPr>
          <p:cNvSpPr/>
          <p:nvPr/>
        </p:nvSpPr>
        <p:spPr>
          <a:xfrm>
            <a:off x="827584" y="3429000"/>
            <a:ext cx="2895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/>
              <a:t>Igreja da Matriz</a:t>
            </a:r>
          </a:p>
        </p:txBody>
      </p:sp>
      <p:sp>
        <p:nvSpPr>
          <p:cNvPr id="6" name="Rectângulo 5">
            <a:hlinkClick r:id="rId5" action="ppaction://hlinksldjump"/>
          </p:cNvPr>
          <p:cNvSpPr/>
          <p:nvPr/>
        </p:nvSpPr>
        <p:spPr>
          <a:xfrm>
            <a:off x="827584" y="4293096"/>
            <a:ext cx="3506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/>
              <a:t>Igreja das Angustias</a:t>
            </a:r>
          </a:p>
        </p:txBody>
      </p:sp>
      <p:sp>
        <p:nvSpPr>
          <p:cNvPr id="7" name="Rectângulo 6">
            <a:hlinkClick r:id="rId6" action="ppaction://hlinksldjump"/>
          </p:cNvPr>
          <p:cNvSpPr/>
          <p:nvPr/>
        </p:nvSpPr>
        <p:spPr>
          <a:xfrm>
            <a:off x="827584" y="5229199"/>
            <a:ext cx="3981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/>
              <a:t>Igreja de Pedro Miguel</a:t>
            </a:r>
          </a:p>
        </p:txBody>
      </p:sp>
      <p:sp>
        <p:nvSpPr>
          <p:cNvPr id="8" name="Seta para a direita 7">
            <a:hlinkClick r:id="rId7" action="ppaction://hlinksldjump"/>
          </p:cNvPr>
          <p:cNvSpPr/>
          <p:nvPr/>
        </p:nvSpPr>
        <p:spPr>
          <a:xfrm rot="10800000">
            <a:off x="6804248" y="1889539"/>
            <a:ext cx="172819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58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mo">
  <a:themeElements>
    <a:clrScheme name="Colm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m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88</TotalTime>
  <Words>207</Words>
  <Application>Microsoft Office PowerPoint</Application>
  <PresentationFormat>Apresentação no Ecrã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Colmo</vt:lpstr>
      <vt:lpstr>Apresentação do PowerPoint</vt:lpstr>
      <vt:lpstr>Apresentação do PowerPoint</vt:lpstr>
      <vt:lpstr>Património natural</vt:lpstr>
      <vt:lpstr>Praia do almoxarife </vt:lpstr>
      <vt:lpstr>Monte da guia </vt:lpstr>
      <vt:lpstr>Morro de castelo branco</vt:lpstr>
      <vt:lpstr>Vulcão dos Capelinhos </vt:lpstr>
      <vt:lpstr>Monte queimado </vt:lpstr>
      <vt:lpstr>Património construído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11</cp:revision>
  <dcterms:created xsi:type="dcterms:W3CDTF">2012-01-19T11:11:45Z</dcterms:created>
  <dcterms:modified xsi:type="dcterms:W3CDTF">2012-01-19T13:09:57Z</dcterms:modified>
</cp:coreProperties>
</file>