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0" r:id="rId9"/>
    <p:sldId id="262" r:id="rId10"/>
    <p:sldId id="267" r:id="rId11"/>
    <p:sldId id="263" r:id="rId12"/>
    <p:sldId id="264" r:id="rId13"/>
    <p:sldId id="269" r:id="rId14"/>
    <p:sldId id="268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38F2DA-E91D-4452-BA31-0E34C8C80E43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05FEC4-5D7E-4B7D-A824-64F554BAD3C0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9361" y="1689195"/>
            <a:ext cx="6400800" cy="805800"/>
          </a:xfrm>
        </p:spPr>
        <p:txBody>
          <a:bodyPr/>
          <a:lstStyle/>
          <a:p>
            <a:r>
              <a:rPr lang="pt-PT" dirty="0" smtClean="0"/>
              <a:t>Atividade 2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86" y="2996952"/>
            <a:ext cx="7143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1196752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 smtClean="0"/>
              <a:t>Escola Secundária Manuel de Arriaga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851920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>
                    <a:lumMod val="50000"/>
                  </a:schemeClr>
                </a:solidFill>
              </a:rPr>
              <a:t>Cidadania</a:t>
            </a:r>
            <a:endParaRPr lang="pt-P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68144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Trabalho realizado por:</a:t>
            </a:r>
          </a:p>
          <a:p>
            <a:r>
              <a:rPr lang="pt-PT" dirty="0" smtClean="0"/>
              <a:t>Catarina, nº4</a:t>
            </a:r>
          </a:p>
          <a:p>
            <a:r>
              <a:rPr lang="pt-PT" dirty="0" smtClean="0"/>
              <a:t>Sofia, nº17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66368" y="53012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2060"/>
                </a:solidFill>
              </a:rPr>
              <a:t>8ºF</a:t>
            </a:r>
            <a:endParaRPr lang="pt-P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0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78"/>
            <a:ext cx="2987824" cy="685800"/>
          </a:xfrm>
        </p:spPr>
        <p:txBody>
          <a:bodyPr>
            <a:noAutofit/>
          </a:bodyPr>
          <a:lstStyle/>
          <a:p>
            <a:r>
              <a:rPr lang="pt-PT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Igreja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4310608"/>
            <a:ext cx="6400800" cy="1350640"/>
          </a:xfrm>
        </p:spPr>
        <p:txBody>
          <a:bodyPr>
            <a:normAutofit/>
          </a:bodyPr>
          <a:lstStyle/>
          <a:p>
            <a:r>
              <a:rPr lang="pt-PT" sz="3600" dirty="0" smtClean="0">
                <a:solidFill>
                  <a:srgbClr val="FFFFFF"/>
                </a:solidFill>
              </a:rPr>
              <a:t>Situada na matriz</a:t>
            </a:r>
            <a:endParaRPr lang="pt-PT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0"/>
            <a:ext cx="9113950" cy="68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728792" cy="685800"/>
          </a:xfrm>
        </p:spPr>
        <p:txBody>
          <a:bodyPr>
            <a:noAutofit/>
          </a:bodyPr>
          <a:lstStyle/>
          <a:p>
            <a:r>
              <a:rPr lang="pt-P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Escola </a:t>
            </a:r>
            <a:r>
              <a:rPr lang="pt-P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Secundária Manuel de Arriaga</a:t>
            </a:r>
            <a:endParaRPr lang="pt-P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21019437">
            <a:off x="872822" y="5039351"/>
            <a:ext cx="6400800" cy="108006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pt-PT" sz="3600" dirty="0" smtClean="0">
                <a:solidFill>
                  <a:srgbClr val="FFFFFF"/>
                </a:solidFill>
              </a:rPr>
              <a:t>Situa-se na freguesia das Angústias</a:t>
            </a:r>
            <a:endParaRPr lang="pt-PT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1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6400800" cy="685800"/>
          </a:xfrm>
        </p:spPr>
        <p:txBody>
          <a:bodyPr>
            <a:noAutofit/>
          </a:bodyPr>
          <a:lstStyle/>
          <a:p>
            <a:r>
              <a:rPr lang="pt-P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Hotel Faial</a:t>
            </a:r>
            <a:endParaRPr lang="pt-P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03648" y="5651376"/>
            <a:ext cx="6800800" cy="120662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pt-PT" sz="3600" dirty="0" smtClean="0"/>
              <a:t>Situa-se na </a:t>
            </a:r>
            <a:r>
              <a:rPr lang="pt-PT" sz="3600" dirty="0" smtClean="0"/>
              <a:t>freguesia das </a:t>
            </a:r>
            <a:r>
              <a:rPr lang="pt-PT" sz="3600" dirty="0" smtClean="0"/>
              <a:t>Angústias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81214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6"/>
            <a:ext cx="9126496" cy="687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2848" y="620688"/>
            <a:ext cx="6400800" cy="685800"/>
          </a:xfrm>
        </p:spPr>
        <p:txBody>
          <a:bodyPr>
            <a:noAutofit/>
          </a:bodyPr>
          <a:lstStyle/>
          <a:p>
            <a:r>
              <a:rPr lang="pt-P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Marina</a:t>
            </a:r>
            <a:endParaRPr lang="pt-P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59632" y="2060848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pt-PT" sz="3600" dirty="0" smtClean="0"/>
              <a:t>Situa-se no centro da cidade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2057444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068960"/>
            <a:ext cx="6400800" cy="685800"/>
          </a:xfrm>
        </p:spPr>
        <p:txBody>
          <a:bodyPr/>
          <a:lstStyle/>
          <a:p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4" name="Sorriso 3"/>
          <p:cNvSpPr/>
          <p:nvPr/>
        </p:nvSpPr>
        <p:spPr>
          <a:xfrm>
            <a:off x="6660232" y="4509120"/>
            <a:ext cx="936104" cy="86409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253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6400800" cy="685800"/>
          </a:xfrm>
        </p:spPr>
        <p:txBody>
          <a:bodyPr/>
          <a:lstStyle/>
          <a:p>
            <a:r>
              <a:rPr lang="pt-PT" dirty="0" smtClean="0"/>
              <a:t>Património natural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6828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37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ldeira\Descida ao fundo da caldeira do Faial 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7048" y="0"/>
            <a:ext cx="3196952" cy="685800"/>
          </a:xfrm>
        </p:spPr>
        <p:txBody>
          <a:bodyPr/>
          <a:lstStyle/>
          <a:p>
            <a:r>
              <a:rPr lang="pt-PT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27000">
                    <a:srgbClr val="92D050"/>
                  </a:glow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Caldeira</a:t>
            </a:r>
            <a:endParaRPr lang="pt-PT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27000">
                  <a:srgbClr val="92D050"/>
                </a:glow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51920" y="1412776"/>
            <a:ext cx="5292080" cy="3048001"/>
          </a:xfrm>
        </p:spPr>
        <p:txBody>
          <a:bodyPr/>
          <a:lstStyle/>
          <a:p>
            <a:r>
              <a:rPr lang="pt-PT" sz="3600" dirty="0" smtClean="0"/>
              <a:t>Situada no centro da ilha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7121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06"/>
            <a:ext cx="9144001" cy="684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8" y="0"/>
            <a:ext cx="5328592" cy="685800"/>
          </a:xfrm>
        </p:spPr>
        <p:txBody>
          <a:bodyPr>
            <a:normAutofit/>
          </a:bodyPr>
          <a:lstStyle/>
          <a:p>
            <a:r>
              <a:rPr lang="pt-PT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00B0F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Vulcão dos Capelinhos</a:t>
            </a:r>
            <a:endParaRPr lang="pt-PT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00B0F0"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3068960"/>
            <a:ext cx="6804248" cy="2801509"/>
          </a:xfrm>
        </p:spPr>
        <p:txBody>
          <a:bodyPr>
            <a:normAutofit/>
          </a:bodyPr>
          <a:lstStyle/>
          <a:p>
            <a:r>
              <a:rPr lang="pt-PT" sz="3600" dirty="0" smtClean="0">
                <a:solidFill>
                  <a:srgbClr val="FFFFCC"/>
                </a:solidFill>
              </a:rPr>
              <a:t>Situada na freguesia do </a:t>
            </a:r>
          </a:p>
          <a:p>
            <a:pPr indent="0">
              <a:buNone/>
            </a:pPr>
            <a:r>
              <a:rPr lang="pt-PT" sz="3600" dirty="0" smtClean="0">
                <a:solidFill>
                  <a:srgbClr val="FFFFCC"/>
                </a:solidFill>
              </a:rPr>
              <a:t>Capelo;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0069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aldeira\Descida ao fundo da caldeira do Faial 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400800" cy="685800"/>
          </a:xfrm>
        </p:spPr>
        <p:txBody>
          <a:bodyPr>
            <a:noAutofit/>
          </a:bodyPr>
          <a:lstStyle/>
          <a:p>
            <a:r>
              <a:rPr lang="pt-P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Monte da Guia</a:t>
            </a:r>
            <a:endParaRPr lang="pt-P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105273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S</a:t>
            </a:r>
            <a:r>
              <a:rPr lang="pt-PT" sz="3600" dirty="0" smtClean="0"/>
              <a:t>itua-se nas Angústias 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01984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82"/>
            <a:ext cx="9144001" cy="684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29" y="260648"/>
            <a:ext cx="3542463" cy="685800"/>
          </a:xfrm>
        </p:spPr>
        <p:txBody>
          <a:bodyPr>
            <a:noAutofit/>
          </a:bodyPr>
          <a:lstStyle/>
          <a:p>
            <a:r>
              <a:rPr lang="pt-PT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pt-P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spalamaca</a:t>
            </a:r>
            <a:endParaRPr lang="pt-P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9672" y="47251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965361" y="472514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/>
              <a:t>Situa-se na freguesia da Conceição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2238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4" y="0"/>
            <a:ext cx="2336978" cy="685800"/>
          </a:xfrm>
        </p:spPr>
        <p:txBody>
          <a:bodyPr>
            <a:noAutofit/>
          </a:bodyPr>
          <a:lstStyle/>
          <a:p>
            <a:r>
              <a:rPr lang="pt-P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tx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Morro</a:t>
            </a:r>
            <a:endParaRPr lang="pt-P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tx1"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10763" y="692696"/>
            <a:ext cx="6400800" cy="3048001"/>
          </a:xfrm>
        </p:spPr>
        <p:txBody>
          <a:bodyPr/>
          <a:lstStyle/>
          <a:p>
            <a:r>
              <a:rPr lang="pt-PT" sz="3600" dirty="0" smtClean="0"/>
              <a:t>Situa-se na freguesia de Castelo Branco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38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056784" cy="685800"/>
          </a:xfrm>
        </p:spPr>
        <p:txBody>
          <a:bodyPr>
            <a:noAutofit/>
          </a:bodyPr>
          <a:lstStyle/>
          <a:p>
            <a:r>
              <a:rPr lang="pt-PT" dirty="0" smtClean="0"/>
              <a:t>Património construído</a:t>
            </a:r>
            <a:endParaRPr lang="pt-P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1454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9268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070" y="44624"/>
            <a:ext cx="8136904" cy="685800"/>
          </a:xfrm>
        </p:spPr>
        <p:txBody>
          <a:bodyPr>
            <a:noAutofit/>
          </a:bodyPr>
          <a:lstStyle/>
          <a:p>
            <a:pPr algn="l"/>
            <a:r>
              <a:rPr lang="pt-P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Mercado Municipal</a:t>
            </a:r>
            <a:endParaRPr lang="pt-P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13" y="4838564"/>
            <a:ext cx="6400800" cy="2006540"/>
          </a:xfrm>
        </p:spPr>
        <p:txBody>
          <a:bodyPr>
            <a:normAutofit/>
          </a:bodyPr>
          <a:lstStyle/>
          <a:p>
            <a:r>
              <a:rPr lang="pt-PT" sz="3600" dirty="0" smtClean="0">
                <a:solidFill>
                  <a:srgbClr val="FFFFFF"/>
                </a:solidFill>
              </a:rPr>
              <a:t>Situa-se na freguesia da Conceição</a:t>
            </a:r>
            <a:endParaRPr lang="pt-PT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8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Personalizado 10">
      <a:dk1>
        <a:sysClr val="windowText" lastClr="000000"/>
      </a:dk1>
      <a:lt1>
        <a:srgbClr val="FFBEE1"/>
      </a:lt1>
      <a:dk2>
        <a:srgbClr val="FF7EC4"/>
      </a:dk2>
      <a:lt2>
        <a:srgbClr val="FFAEDA"/>
      </a:lt2>
      <a:accent1>
        <a:srgbClr val="FFC9E6"/>
      </a:accent1>
      <a:accent2>
        <a:srgbClr val="FFE4F2"/>
      </a:accent2>
      <a:accent3>
        <a:srgbClr val="FF388C"/>
      </a:accent3>
      <a:accent4>
        <a:srgbClr val="F1B2FF"/>
      </a:accent4>
      <a:accent5>
        <a:srgbClr val="68007F"/>
      </a:accent5>
      <a:accent6>
        <a:srgbClr val="E365FF"/>
      </a:accent6>
      <a:hlink>
        <a:srgbClr val="4E005F"/>
      </a:hlink>
      <a:folHlink>
        <a:srgbClr val="34003F"/>
      </a:folHlink>
    </a:clrScheme>
    <a:fontScheme name="Rigor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</TotalTime>
  <Words>92</Words>
  <Application>Microsoft Office PowerPoint</Application>
  <PresentationFormat>Apresentação no Ecrã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Alta costura</vt:lpstr>
      <vt:lpstr>Atividade 2</vt:lpstr>
      <vt:lpstr>Património natural</vt:lpstr>
      <vt:lpstr>Caldeira</vt:lpstr>
      <vt:lpstr>Vulcão dos Capelinhos</vt:lpstr>
      <vt:lpstr>Monte da Guia</vt:lpstr>
      <vt:lpstr>Espalamaca</vt:lpstr>
      <vt:lpstr>Morro</vt:lpstr>
      <vt:lpstr>Património construído</vt:lpstr>
      <vt:lpstr>Mercado Municipal</vt:lpstr>
      <vt:lpstr>Igreja</vt:lpstr>
      <vt:lpstr>Escola Secundária Manuel de Arriaga</vt:lpstr>
      <vt:lpstr>Hotel Faial</vt:lpstr>
      <vt:lpstr>Marina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2</dc:title>
  <dc:creator>Alunos</dc:creator>
  <cp:lastModifiedBy>Alunos</cp:lastModifiedBy>
  <cp:revision>10</cp:revision>
  <dcterms:created xsi:type="dcterms:W3CDTF">2012-01-19T11:16:08Z</dcterms:created>
  <dcterms:modified xsi:type="dcterms:W3CDTF">2012-01-26T11:55:03Z</dcterms:modified>
</cp:coreProperties>
</file>