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9DB0C85-9BA1-4D68-8B70-A1E9788D4368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5F5298-43AF-40CD-9CF8-DD41660ADA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579878">
            <a:off x="4636864" y="922794"/>
            <a:ext cx="3690744" cy="10847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5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Atividade 2</a:t>
            </a:r>
            <a:endParaRPr lang="pt-PT" sz="5400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095396">
            <a:off x="5443488" y="2660040"/>
            <a:ext cx="2378301" cy="1260629"/>
          </a:xfrm>
        </p:spPr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tx1"/>
                </a:solidFill>
                <a:latin typeface="Forte" pitchFamily="66" charset="0"/>
              </a:rPr>
              <a:t>Nome:  Carinas</a:t>
            </a:r>
          </a:p>
          <a:p>
            <a:r>
              <a:rPr lang="pt-PT" sz="2000" b="1" dirty="0" smtClean="0">
                <a:solidFill>
                  <a:schemeClr val="tx1"/>
                </a:solidFill>
                <a:latin typeface="Forte" pitchFamily="66" charset="0"/>
              </a:rPr>
              <a:t>Turma e Ano:  8ºF</a:t>
            </a:r>
          </a:p>
          <a:p>
            <a:r>
              <a:rPr lang="pt-PT" sz="2000" b="1" dirty="0" smtClean="0">
                <a:solidFill>
                  <a:schemeClr val="tx1"/>
                </a:solidFill>
                <a:latin typeface="Forte" pitchFamily="66" charset="0"/>
              </a:rPr>
              <a:t>nºs:  2 e 3</a:t>
            </a:r>
          </a:p>
        </p:txBody>
      </p:sp>
      <p:sp>
        <p:nvSpPr>
          <p:cNvPr id="4" name="CaixaDeTexto 3"/>
          <p:cNvSpPr txBox="1"/>
          <p:nvPr/>
        </p:nvSpPr>
        <p:spPr>
          <a:xfrm rot="20961402">
            <a:off x="4965711" y="514289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Forte" pitchFamily="66" charset="0"/>
              </a:rPr>
              <a:t>Professores: Ana Aguiar e Sancho Cabo</a:t>
            </a:r>
            <a:endParaRPr lang="pt-PT" b="1" dirty="0">
              <a:latin typeface="Forte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600481">
            <a:off x="4800952" y="4365140"/>
            <a:ext cx="25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Forte" pitchFamily="66" charset="0"/>
              </a:rPr>
              <a:t>Disciplina: Cidadania</a:t>
            </a:r>
            <a:endParaRPr lang="pt-PT" b="1" dirty="0">
              <a:latin typeface="Forte" pitchFamily="66" charset="0"/>
            </a:endParaRPr>
          </a:p>
        </p:txBody>
      </p:sp>
      <p:pic>
        <p:nvPicPr>
          <p:cNvPr id="5126" name="Picture 6" descr="http://www.google.pt/url?source=imglanding&amp;ct=img&amp;q=http://lh5.ggpht.com/_BJo2sJZzI3g/SsDHaQpvrlI/AAAAAAAAJkQ/y6e27tqKVRc/sol2.gif&amp;sa=X&amp;ei=ZBQfT6zuEpKp8AOapOzKDg&amp;ved=0CAwQ8wc&amp;usg=AFQjCNG3iP3w3iQ3JPeFESE72OXpSQr0N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73216"/>
            <a:ext cx="1352550" cy="134302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1560" y="38618"/>
            <a:ext cx="40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Forte" pitchFamily="66" charset="0"/>
              </a:rPr>
              <a:t>Escola Secundária Manuel de Arriaga</a:t>
            </a:r>
            <a:endParaRPr lang="pt-PT" b="1" dirty="0"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296" y="-49466"/>
            <a:ext cx="8540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07704" y="6314942"/>
            <a:ext cx="249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Forte" pitchFamily="66" charset="0"/>
              </a:rPr>
              <a:t>26 de Janeiro</a:t>
            </a:r>
            <a:endParaRPr lang="pt-PT" sz="2800" dirty="0">
              <a:latin typeface="Forte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 rot="644428">
            <a:off x="638761" y="2307010"/>
            <a:ext cx="2840649" cy="2115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57375">
            <a:off x="1012629" y="1107869"/>
            <a:ext cx="7344934" cy="1143000"/>
          </a:xfrm>
        </p:spPr>
        <p:txBody>
          <a:bodyPr>
            <a:prstTxWarp prst="textCurve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4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Castelo De Santa </a:t>
            </a:r>
            <a:r>
              <a:rPr lang="pt-PT" sz="4400" b="1" dirty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C</a:t>
            </a:r>
            <a:r>
              <a:rPr lang="pt-PT" sz="4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ruz</a:t>
            </a:r>
            <a:endParaRPr lang="pt-PT" sz="4400" b="1" cap="all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872">
            <a:off x="5588846" y="3421084"/>
            <a:ext cx="2854158" cy="2137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393">
            <a:off x="458943" y="2365334"/>
            <a:ext cx="3019679" cy="196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885">
            <a:off x="3026966" y="3448250"/>
            <a:ext cx="2571240" cy="1925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413416">
            <a:off x="544796" y="5301208"/>
            <a:ext cx="2847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Forte" pitchFamily="66" charset="0"/>
              </a:rPr>
              <a:t>Localiza-se no centro da cidade. </a:t>
            </a:r>
            <a:endParaRPr lang="pt-PT" sz="28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8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03457">
            <a:off x="827584" y="764704"/>
            <a:ext cx="7632848" cy="1143000"/>
          </a:xfrm>
        </p:spPr>
        <p:txBody>
          <a:bodyPr>
            <a:prstTxWarp prst="textCurv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Igreja Da Praia Do Almoxarife</a:t>
            </a:r>
            <a:endParaRPr lang="pt-PT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776">
            <a:off x="3366738" y="2993576"/>
            <a:ext cx="2541932" cy="170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273">
            <a:off x="5612324" y="4041055"/>
            <a:ext cx="3138613" cy="195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87">
            <a:off x="445711" y="2253875"/>
            <a:ext cx="2919851" cy="194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21189634">
            <a:off x="889719" y="5197179"/>
            <a:ext cx="302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Forte" pitchFamily="66" charset="0"/>
              </a:rPr>
              <a:t>Localiza-se na Praia do Almoxarife.</a:t>
            </a:r>
            <a:endParaRPr lang="pt-PT" sz="24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21091">
            <a:off x="1115616" y="2708920"/>
            <a:ext cx="7024744" cy="1143000"/>
          </a:xfrm>
        </p:spPr>
        <p:txBody>
          <a:bodyPr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FIM</a:t>
            </a:r>
            <a:endParaRPr lang="pt-PT" b="1" cap="all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1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1426890">
            <a:off x="372760" y="2658578"/>
            <a:ext cx="8919459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7200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P</a:t>
            </a:r>
            <a:r>
              <a:rPr lang="pt-PT" sz="72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atrimónios</a:t>
            </a:r>
            <a:r>
              <a:rPr lang="pt-PT" sz="7200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N</a:t>
            </a:r>
            <a:r>
              <a:rPr lang="pt-PT" sz="72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aturais</a:t>
            </a:r>
            <a:endParaRPr lang="pt-PT" sz="7200" b="1" cap="all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4102" name="Picture 6" descr="http://t3.gstatic.com/images?q=tbn:ANd9GcQydocHgrd0ZnVhGwQL3zxT2lxzji7g-gTHoXvHoC9vAXd4eS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9898">
            <a:off x="633215" y="298743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google.pt/url?source=imglanding&amp;ct=img&amp;q=http://poetisasonhadora.blogs.sapo.pt/arquivo/praia%20porto%20pim.JPG&amp;sa=X&amp;ei=DRYfT6LIGYGSOryjiKUO&amp;ved=0CAwQ8wc&amp;usg=AFQjCNGzSnvGRCyvTzhHDBmTzsDV9Izt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334">
            <a:off x="2843808" y="4149080"/>
            <a:ext cx="2880320" cy="221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10" name="AutoShape 14" descr="data:image/jpeg;base64,/9j/4AAQSkZJRgABAQAAAQABAAD/2wCEAAkGBhQSERUUExQWFRQVFRUXFxgYFRkXFxYWFhgXFxgXGBoYGyYgGBojGhQXHy8gIycqLCwsFR4xNTAqNSYrLCkBCQoKDgwOGg8PGi4kHBwsKSwsKSkpKSwpKSkpKSkpKSwpLCwpLCkpKSksKSwpLCwpKSwsLiwsKSksKSwsKSwsKf/AABEIALgBAAMBIgACEQEDEQH/xAAbAAABBQEBAAAAAAAAAAAAAAAEAQIDBQYAB//EAD8QAAIBAwIEAwYEBAUDBAMAAAECEQADIRIxBAVBUSJhcQYTMoGRoUKxwfAUI1LRBxVicuEWM4JDU5LxJKKy/8QAGwEAAgMBAQEAAAAAAAAAAAAAAQIAAwQFBgf/xAAmEQACAgEEAwACAgMAAAAAAAAAAQIRAxIhMUEEE1EiYRQyBUKx/9oADAMBAAIRAxEAPwD1gWq7Se33rH3f8QHjw2lHmWn+1U9/2lvOZa58g8D6CIrpLDLs4Kieh3uMW38ZC/Palt8WrCVOodxn8q8y4rm+rBbffxb9p61HY5j7pgysR/tff6frTelVzuFx+HqwI7GphFeaj2pdz/3bgAz8X9gJrrnOruCt24R/uO/2qv1fWOkenqtOg15tY9reIC6Q5PYkBm+0/ekfnvFH8bj1OkfpS+h9tFqml0z0mD5Uy5xSplmVfUgV5nc5heiWuMQRjxH59Immrc14yu34SfoSN6Hpit3IKm+kehcT7Q21/FqPZQTQtv2tU7IxPyrIvdt4URI3IVtRPnnFRpJE64HzJ+5oqOGtwuWTmzZP7XAD4QD5v+gpye1ykfDnsKxFpSxhRcPnpUfmc1Y2uUkiYuEDfKxPboKWbwRHUsr7NBd9rGnAUD1k1y+1x/on51Qfw9tW2YjYnWI9Zx+VRXOPtltOkQOupTMYySYFJ7MfUQ3k+mh/6tecqI9c1Efat5lV37mh+G4XUuvSun/SFIjzJMVAyiYtW9ZI30TA9MCq15OLqIGp/SwT2rutIhJ8jMetda9pbrSBk+Qqq4q0wzoWZyrsoHnhCIqBOIQNLW2C9R7zJ7bmYpvdBrZBWq92abh+fuR0J+/0qX/N7jfCBjqcfKsz/n9qdPunj8K6Vaf9Xr0rk0aSdRQDZSM+cwKrc/0W6X0y/vc04iMAH0OfpScPz2910QMGTkmqK3cB/FmJyGB+sVE9pUDHVA3MmVnvRU1VMWpI1HE8+cDBSfIz8qFf2pcRIH6fWsrxLiRLKZGM6vmRXWVTGq4PQT+oqyOlLcVylZr7ftU3VQR5GiX9phGFk+sVmQFX8aIBnxNmPOpuC4yzubyMTt4sD5YquWSC3SGTlxZc/wDVxBzb+/8AxRdn2oQ7qw+9U1y/4oDJ9I+1R3LzLnYd9qr90H0MnO+TU2uc2m2b7Gpv8wt9XUepj86xl7jwIIaPTaq3iOYuZBiO/wD9UqkmP7GjI2+NtEQtqM/EW/c1GeKBAhEx5fvyqtVo77dj+tF8FYkSAZ7HHh+e9dyWOjnLcffuCMKBO0yfnvUtnjYyNJ/8R9RIzUHNONBhVgAZJ7n+1CNfO09tqXQ2gulwWze1TqIASf8AYMfSq9/aG8xOd8kwJ9aBugyST+zSLES3X60dEYrZEtl1wHPGXGfTUftBq35XzSWIKrvGokDT9dvWazNpyY0Lk4/c7U/ibiosKfEd85n+9ZMkE9kWxtbm6/jrKiTdtzk6VYtHfYCBQzc1tXX2BAwYABz13g/81iuFbT9Z+Xb60/3jLkSD9IntFZ149dlilZ6BZ4IgjTpW3IOXAI8gBij+KsbG2Ek7lgGJ+ZB/favOeF4khgxJ85J+vn/xWk5R7Se7U6iTJBU4npiPTOe9ZM2OceHZYkmXR4K6T8YAxgIf0AH2pf8ALdeW4jbYBtRnyBoLjPa+0wCsMA9Np+VMHPuHIyoI9GEHz6VRqydr/g1LoJXgOGLQxuXGz0J9d5/Kortq2oBVRjYYJ+21FWE1qHW2gBHVWJI/fWmLZeCQFHqv5T/ekWb62BxI04piAJj1Jj5Dwik4ou2GvFgREKCPoczSi7cAKKcHOmcH5Zp1nh+IJI8Jkgx8W20gKMUynFdkUSu4azaX45Oe35+HNWq8wthYTQAeyoD8oFNvcI0GdCyIgAiIO/iONuoNBswX4kcj/SY26xpYZ3xReRT7GS0lpY5vpGDif6VI+cLRn/UqbBTsI0wpnv5D5VnzfQmQbiT5BwPpBP060KbizhiSfUdP93cmq3ji+R02gtvbC8bhVrVtv9xOofOAftRt32j4YrGltRGRAI89+lUHEqh2In/aTIHck0MwQHCh5G8wdhI9ftVmmDEuSDRzlPeQvhnqyggCrQ8QIw7ZERqj8hiqK3w+gSG0/wC3JHkZECiHW7Me8Ux11K2+0aTMnbNPJ3wJpfJbiyrk6g+QJYSTg75/tTfeW7YOq14R+L3ZJ+enrj70AZDEGRG+kg/OMGOtLd5sUU6Hkwd9S5z3GPlVDcuCNWHJxdlj4UwNyPw+e8/anXuKsD/1M/0mQc47xWWu+0NwSQgDnGtbgOMYIZc7bzQ/Dc9Z7gDLqYHMKmkgeq+tWaZchUqRq1CMfCAfVwM/MR96hv3lDhSSjKJhlCiD6GDQb8WpIhQJ/phfoY3rjxqBgRbAYf6grD6mar9jHW5V/wCVp5j5/wDNKeBMRrf/AORP5mi1Jp2ma+kOEXyjzqm1wVFzlEbHfcYg1D/lRHRT8j+hq6IropXhg+g+xlHe4ZyDKjefCYM0Pb4AAgkNHYiRPqprRFaT3QqqXixapDrPJFMbty2GKm2wJUEDDKB/SCBv89qGXmKzqe2wbsQftWgbhFO/5UJe5Mh2x6EisWTwL4NC8n6Uw5jbJ+Z26DpmrHgODN2TpgATPYD9alt8tZTIM+TQ35irQccSmg2xM7qTG4OwzWLN404L8UaMeaD5AtAMLpMTnHoTHQzG/mN6ffKMxCzgGAN/Wd++al4vlr+6lGBJwR4sCcg+Hw470Lw3InJZFI/qa4cZOdK9SBO+MiubLG07ZujT4K1X13CihpIgeHMjf5dyauuEFtQFdDcKjI1ldfUlgM996nXg7dtRbEFyJuE7huiYnPWPOluWbbKQFWAck/EB1J7R3NZM2a3pRasZY/8AVpHwW1hQYJJMgee0b07gvbcEjWAw6xKxEzuOkfOsjx3PbNgxZS2T+Iz64DDJ+v1qjuc/Pi8O5PTwgmB+lY3DHw0H9Hs3Be0vD3GCgRkrLNKgjpk7+Yq7sKhyoUDuFMz5z3rwZPajAGhQIzAmI67b4q14D29uIFUNEDABiB9NvLzrFkhJf1Q2pHsd7hhBBGMywVV+5NDpw1uAIn0zH0Jrzzh/8RWYHUN/UfXS2aK4f2mSJACnfwuw+zVifsXIdSNdf5dbUyJyeqsPuRQHFcvtf1af3/p6fKoeG57bdf8AuFfXK+YkA1ZpxQfAdCOw+/xKZpfc1vbEat2VDcAAcmR3QBv0mhzYVTPiYH4lNrGOoM9ZrTJZQDLN30qmfkNA+tBXgrH4WB8yuoVbHyW+RXGjKczu25kKB5QAP38qq7kAyMdth91OK1PMb1pB/MVu04b/APoY+dVq8k4e+NaAgz5yT6AH6Vvx+QkraYj/ACIeF57dtoRDEGPFJOBGM9DH/wBUw86utPimQRBCkgHsYB+Yqccl93gAHaZMR6yB+VBcVwTCZ09Nmt7Htmr1njINNojt8zVZm3aPYMCdOIx4gfkZqEPYFuFTTcBBDhj8/CMfSm6ehAI9aT3UjYgeROKf2srI7t3A8dzEYwVmc/hBH96H4ziJA0O09mtgDPYhpqU24Pxd42+5KihWdlYyGB7ho/IUymukTY0IPnTtXnTCK4GvoqPPji1cDTaWnsA+lWmUsmiAlpflUQJp4albQSVVFTIgqBXpnF80SyuppJAmBkmCPoMjJ71nyzjCNyexbjg26RZsEUS5VR3JAH1NZrj/AGuS3dK8ONZ764RiCCRHXaJxmIrM8554b10XGjTEadzpnpONUdt6qCpkmMbgdvn6V5Py/OeRtQ4+/TsYvH0btlrf9pLocn4WLORGoEFjMZPQ7TvQ3Hc0u3W8byGyYOSMSGMDxY86BG+Qcd6dcYRH2xPoRXLcm3uar+CNbIgzIJj0qMtnr09KfZ4gHG8fL8utTBfrSN0yMHKnr9zA/fpUlpCTJkDB7EmpxZ7gHG0Ymo2JIyTPQTQ1WFULZuxnVHYfptR1nmcSO/YdulVgEb4NToY3kiarlFMWyxHNGHWB1E7n0p9vnzr8Lx5f81WBj0H0qS0v7/f51U8ce0SzUcu9s+JWALhImAMEH/ir7g/bq4xhkVp3AkR07kVi7AGnO07kz9fKpLfHaT4QB5jf5dqxzxRd0gWb9uc22I1hlPchGjyncbVMvD2zGl1PXdJ+hZa82ucWxPxHzzAijuV86W1rDePWunI1EZBDCcTjY70I4pLsKaZ6Fw1o2mzdZD0JDEGexDbT027TVh/MIB/ibL91KqD/APvVP7M8nN+3r4ZjbWR8YGmAZPhJYHM9vtVkS1l9HE2grH4XEG0+fwgoxUwcj6U2TDNR1abLkq4IuIts0qf4cf7kUA/+VuR9aouYezOk/wDYbI1BrLMQfQiRWn4i8imCpUn/AEHSR5H3MRUJ4q3+IiAcTAHyhBVcMso9E27MBxXKiBJe5b8mIkHYT6+lDvwd9ZiLhzI0amx9Yr0TiL7YFptSxG8qfIDUe+0UHxTXdIUIUA20Aj02/KtC8t8OhHGNmc995VxveVC66X3or6trZ5igj3/lSi8KG97NLNFTYKCTdrhdqCacHFNqZKCA9PWoFan66VyCkWvKeB94xLMFRcscSAASfTAJnYAVNzTl4Z76W1W7acW1Uhgy+AByIHbUGz1bNZ+xzSbkFFAt+FWPUktJnIgAbQdq9DucBYYIbJtLaZmd/wClyR2UiRCDrBjIO1eS/wAjnnmm49I9D4mGOOCfbPAOa8MLd24gEqrmCO2YHymPlXPxAAXHoY+oI7TR/GcidLhKqWtsW0MASCAY2UkiJA+YoSyyqeqnbOOv73riyZdTHWOUBgWBhe2YMdRn1p/+RORgjymirdgsRDIs9Q0CfMT96O4LlpJImYH/ALmPXGazSzNdgszPE8PDFLiww6j+/UeVO4K0CY1aY36/QRWmv+y2oSrhSO7F5Hz2M1Evs0F+O4i9dzt+Z6038iLXIUV9u2IGoxnotR3uHDdN/KPSrVeWW/8A31j/AGt+VRPyy2DJuk+iHviqvYr5JRSNZ04g47nFIB+/1qyvcPbLeEE+v9hTTwIJ2Mdh+nUVb7F2K4gFpPzoqzZ1IxDqCuYIJLd/IVOvCgRjqJxOPOamfg5wcdcjf+9K8iFSA/4kbTMDYH9BXTsVmrHiLCmCQAcjEA59M0Jf4QkY2PUyM9PzpFKLI0DniJwYJzt5VPw7Sdsz1jvGJ3OaYOWOuZBHUgSOn1q19nuXs15ASSgaSZAgDMyxABx1MedO9L4GirZ657D+8t8GkxIcwO9v9CTkf81c8ytLdVrb5VyoAYAjUDq8PScbeVN5Xat2+FtqpldKwZL9ZBk5jrNUPNfaBV1WzhsQuqFYD4YI3kHr06V1YJKKRa32dzLlbcPZJGu8FOdRlgsx4QVIaMYqj5d7W8OufeFH2nSoyfNenyrS8Dz0XGXSXkgIVbOrUTpIbup1Cdo36Vjv8Q/ZZUDcVaBhY9/bUEEAn/ujEgf1YxM96x5fDhLdB1dl5a49rwMP7xZ/CEJB9M996h4hinV9+o04+cCsBy/2iW2AtlYZgcu0gfYH61fez/NrzO3vLq6egxB7kEdPXtXKyeM4u3wTZlRrrtVDe8pfeV9U1Hl6CddL7yhddd7ymslBYuUvvKE1073lSyUGrdpTfgEnpn5UKtym8SZRh3Vh57GklLZsaK3MqvH3FbDGXOojyLT8gc/s17PyDiinA23ugtZIn4gQluYOQckaiSD06SceF8bxwBMiWxGT4RH3PTNbnlPMX92tuTpecEkaAe3QmMdME15PNvuegx7E3tFyyL5NvwWSxUMkaQwypgEkgj8Q67dqrrYti7/+bbc53Dbx1OPEDkkgz61u/Z4fxAuK6DDSEAAcgDdWmcOjERnJ32rm9ijeDkKEtgAWwxVupZyukSDAA1HczIrmSxvk0GF42xwxUtZdlJbForIC5yrTt1g9IoFOFgyzkLByokz2iREVpOK9houINekNqJgghVWSdyAehjcSTFN5h7ItbZbaXC7srvCyVGliqktIgn7ahvNZmmJKO5TGwmpoZmX8J7zEkyv96eOTPI1+HVhS2kZg4MwRtvHWm8w4C7ZdkuKQwOxz8wR8QmkHM7qqNRXQQcHKkgbRmNu1VtS/1EcR9zhGtjOhwdiGmY7EdfWo1MQCCs/vqKM4fnYK+Isgn4kaIjpGQPSKNFywwn3j3D1RtBYj1MHfqDNVOTWzQUBpeEQViB5nPSKguEgSB54jA/f5USt1WBjSOkACVA2kbCkg9x5yMeu1V3uGisN1vOO+1d7yfDnOfl5Z7ntRwTfEx2Ij8/3NOvXQuHV0O3wsc/MVbq+InA1+VABWLtmJiPLbG80O+iCuXHQu0t+WPQVLevafiV9pjSYGrYmBgHfPeh7d+ATAAEAzDET2E467CjHU0I1uE27IGVgCNhviNl6+dFGwNKkQpncgwTJ+AnqBG2DsRsaK9j+AW9dOtgFa3gOE0u2tRpGrfMbZn6HTcNw2i1ruC2bQ1a9IUMpClFkYkklVAiBq64p1BrdlsFRa8VfuDhUUFoNsqXYHVCYLEGd9gOzb9ayv8WSJyROlwMgMI2znckeVG3eO02FTWWjQqyNPjgeH6iJ3+tT2eTqVuElRJnbYiAox+8munCVpDNFRwfEurKc4dW7DrjfrI+tb3hOZ271pSAWMaT0YapAmTkZIOdxWJvBgVDgupYoYGlg2QJB9B9PWrfl/CK1t9JMBSCJEwSCPodSkeYq5TE00Y3/EL2H9zxAezab3NySQoko8yQOoBBEds1Tch5RfdNa6VIeAGcIc7AgwTPSvRvadLl4aJLQNUauqrEFtl3BU4yCDWI4Xmd1V8TNgwZOBG896ozNtUkFQT5ARepff0PrFJ7yvbcHmgsXqUXaEFyl95R1EoLFylF2hNdKLlHUCg0XacXoEXq65cJUwJgfn+VVTmoxbY8I26Mu3B6uJVdxqUfKQflit1waoT4gdQICrEFg0+JmG3T0B8qzNvhgHa42GEsgYEZgS3aFz9BR3B8zDkG4WPi1HSVDSBBnM+nb7V5rJujuQNSnO7vD2ils6WYhdSmWChmOkEzIJY59O5r0D2Y57YawGe8ocE+8Y/wApWd4JJXYNIUHHWeteecTZV7RKAIuNBKxKGYXVhQ23qNp2Gf4/QcI7sfx61KjyIJOe2wwKymg9p5jzGxZto4VAxuMiDT4dTSCDsROkSRvPUVlr/tTcFqEXW2Ax/BbJnWHhRK6gwjaGBE153/l/EXUCISwUalUHofxCTEiDjfFVzPcRtWpkfM+Ig/POfvS6ESz0G5xK8SdZCOuogKWUMFMwRqyNIg5npVS/s67C41vCpqkFWT4SoaCRBgOMnTOcVm+XXTcuKuRqwROT/tJ61o7XMLyg2rusjxi2fwlGtmRgZIgHTH0E1RLBuG0wCzy7LFlfVkTqAE4BJB3Pl1kd6ivWDnUqkdSrgENnBGYbGx61Y2OLS5oRm1FlPiDEliJ1IxIkzAiR5SZxDbs+I6mOkakKawxKjxeJiJIMr4jMA7iq/W+yabLDgRcFrVZts9ttQCaBqWIiW1SckGY+QqHlauWDNburLdbJuKc59MdR50FwXOLdjw238TNBYGPCzHDHEQVHTbr0q447mXvzgmUklkGklQFIBZSIEz5GAelUPBJyaa2fYdKZcJw91lb3ZtaTci22VDeRBA8RMCqrjnW06i5c8RjVuUUjfJnI+u1C8LzS6yi6A1sAEQLpOrSWlCCSQckiY2MSafzSzbZQ63ZNwMrRkqywADIMqxAmMiazrx5RlUuAOKa2A+aXXvMEJ0oo8DH/ANXVMN5A6TE/rS8tKIQJ1AlivgI1DAGptM7kAg4zMzUvEcBMFWMArqYjSNQnEZ0iV0zO6/MoS2pSxmCMqyuZKlU+knGTgHIrZCKX4pEUSydgL1gqqlragsAFhXd2BIAGcqDPSBnarnnPNLNw3m0NrdE0nXgHUFKssCGLCRMzpWs/xPIrl2573NpMIQpEkiTBUEHJyc9zVxwPCRpt6bQAGLgZYMgbMJ/maZMx5/hNXuCaDW4VwPAI1yyGxlQZO7GBM9GkkdOma3lng7S3WK2/EcHGR9cRisBzDhCzW7fDuSkoiSZljsQ0SDJyD6963nA8VJRQ2plA1kGZYAAnyzV2NJKiN9lT7Y8rYprSIDSTAJEbGDgwQDHkaxjccwUlMHBHRXTUf/jJjPp2rfcffK8QYtysEqQegChpGM+XkD5VjfaXgZVWt76dUCdOg76fvI8j2ppRrdETvkp+Yc+JEnEYadyP79flXn/F8RrcgHwkkx59e+PKKu+JvnUTvB28vKq2+4YgMIIJgmM96WJJIcblcLlDa67XXsNR5qgr3td72hddKHqaiUFC5S++oTXSh6momkIu8WEUsdh9/TzonlWni5e5qFtYQqhAgxNuJyQAM7fEM71Qc3EpsSAZMfaan9keEY3CTi3O7HAYYnT1IBOenyrleZkk3pOl40IqOoN58X969u0f5OrSoE7HIAnOnpnt1o6zy0hQqqxiNTaCQdXWVHcRv96kucEqXRfZVNpbiLBJKt4Q2me5XOa7nvtg4tJ7sgAtJCxELI0kbSB1iua5Pg2Jdl1b54Ht2lRGIBPvEQjVqAMMpksIAEY75g1leb8yddOdSwYlcQTOZyDNaD2f4L36+7dSFuAGRIGkjGskGN5mYkmQdqB9qPZuzZ+FyVaSsAGFBj8vvVaVcjvcFNlnCnGgaCTq0nMyBPSZ7wadc4YONCYJg4BM6ex7wOlRi6bXCqxXVa94T3MkYyROAveoeC5hrZ3QaVX4VK4yZI7GaNAbG8FbJuac6mmDtPT/AMTE0YnL71qWUsNUSVYyI/UZ+tWnAGxiYV1YHxHSGjLAzt5DrTr/ALSeNVPhs6iFVQCcmZOJPekl+goqeVXrlq54RpBBGRqGfIZzEUbx5sXCSIYr/T4Q07HJOR5n/i7t8rtsCquvvS4+JWBE9wpgYIgxntmhOP8AZULaJQjUfHBWGYR2A33jv5Uj3HRnOKtHSdK20wI8RmdwZP4f7b1NyTmTAFWCkkqRAgsNQJUaSDGScx1qDmnHC5ABwFUt+GSBAgdM9fTAoizZS9xSlUIDoV0oTqDMpAzAJkifQ0yW24GzS8z4c2CbtpRaLshZluLcAYyzabaiCIjcYI+dA3OKGj3V7WDcOpbrtJBK7tpEhTHYk+tXPBewd1QrXNVq2njaSxK+MSp6tgAyfyqs9oOEsa7aiLcF1Zm1MphgRpIWSSrA5z4ulLSfJLYxuO9zctxcW7bZVD6CWUDSx/GokegO8U7h+fm3xCrbuTbus2pGVQEYwIR2UkHsxiqri7gLqCpW2HNsspj4WjqCFgSfFmDRPCcceH4m01yxCqx1F5JK6dLMD0InVtPnQcUMpNmitX3s3FW4ifw95yqk7AEBgwLdZBPQ7jtVRzzh/wCHsWwjQrXGx2JVgCrKQSDBE46GrK/zzh75fhb7MAzyjGHhlAKmRnSQR9TScJbRP5SozKFJIJOkmZX4hIOZHTBpY7BY/wBj+c6eJgIzAMjFlmAx8OokgHSQdthEnqaveYe068v4kuUP8O3xaZ8OoEQfDHxE9fw/I5TilbiHBlrYRiWuLCtpRTHhSIGplHnJFQ8XztnHS5cVQrqUKi4rqQSBiDKxp7tsJq6K3srbo9Q4P2m4e+wVWFxHGpTBgqCu5OzT+W9QFUVWBua1JOkNuqQDBJMtlpDegrzDkF9mKsvgQodKgeFRr0snyw0Rj71ccL7QPa/lmF0Oc6SVYE7hlOCYU7YOIp38AmZj2gcDiG06Rk7HzwR5HB+dA3+FLATpB88fs1oue27d9yVWHMaldDpgdUI3B7gwI6bDLcULak60gwDAbUM4jLHY5+fypNLQ7mgMvSF6j1VwNeoOBRJNOBqMGnTUAx+qn2Y1DVOmRMRMTmJxPrUM0hao2BIuON4Q+6AtKjfFJSTcAnTFzJAmdqg9leIaw7SmSJUkEgHIMfhO+0TjpQ17m7mwLMj3asWXGQTvB3jyoPhm8RO8KZgwY/U/3rF5C23NmFtPYP5r7Q3Lmu27EfzDcG4GvGYiJhcCMDArPLbJk5xIPYSJn51Nw90M2onC9jmY6ehqbTq1w0z26zG/aK51JI2Kz0XkvtUU4f3f8subaL8RAKiPC+kxGnUM7CgfaFm9yGITIKqFOoY6ydwADB9KqeAt3ihCEqGhWMAsOhXVuBP76VA3Es1sI8EKzgeGBG31MfYVRpLdQbzfhl/h0IJJJyOxgjbbbr5mqrk7aHe3cbFxMZ7HE/X7VNaWEDMGY9hkRqIHyxVfx9wrdV4gjAHp+ZkiivgDa3PZm9I1QAWTEQx7OB1B7461muZq6XVyMEiCOox+derezFn+IsJfvFPekIuSBqAMKDpPhO0YwRHWvLv8Q2KcU9nOouxJPYsYKxgyKCVyG6NTybiA1kK95muAkAThGzk6sMTJEzI+tXPCMzBluDSpwqyIJIA0k5Ik5gbTvXl3s1x7B1BPhW4CcnVudjPb1r2PgOJtwEBGogRjYxOT5d/IVXONMMdzzr2k4S0ty4uko6lMd0Izp6GCV+vXen+xHLmd9YKMD4QHYiJ/ENOdQMbbE+taP/FXhlawLvuwHDBWcjDA4GnqSMfKelYn2M5ogttZaNRcOoaI8ILRJ2MrGN5+rK3GwNUz1vmHDPeBtXroJFqQ1stgGIYEydU6cnv86zHEez99Tllv20tkq2n3b6kWASWB1HSO+dO3Wjl9oLF33NxLltHKEOggQpKldUDGYEA9YxWd9tOb30Cul7Q4cqLZYC4ZAOopEwMb9CKSKdjNoruQc0Wzf8cFnIaSgYhhJjS0AjG43mrzh+brxSFj7v3QYMywV0uIBIB7qTkHv2z5nZ4p7bBtCnqNS6hjuPnTmv6nVj5EjAUZnHlFWvFYinRtufcoJNu5YUkAmAJdvDkQRuAAPpWm5dxJPDoXEAkNpyIY7FoyJMDGQPrWf5U1+7ce5ZLPbXQZJHhgEHIMAgAbbirCzcJYgErrYkNPxHYwDGI+/wA6qknVDRZdmwFs3LjwoUAkwM28YIGJ8+pk+mSsrwzjUvEAXViFZSoZcmGxBYEx1kDfpWs501scJfDPiGGZlnGqEE9QxntmvH0YSc1Zhgp8lPkTcODb8JyhLdxmHEWYIZtJuQviGdJgTJH/ABVbe5mi3BpYQp/DIxIIGPiiBme8dqo7l7zkdOtPSzI2rT/GvszLyJVwWt7nCQBrbUjMQy6hIJJzr2IkdDMfULmfH29kOvGWZfISojB2+KB8qDPCil/hp3qxeMgPOwbVXaqhDUuuupqKNJOHrtdQaqUGjqBpJtVKGqMGl1UbsWh1y2YB77edBcWsEHxRnbejbt8nczAAHkB0oHjthVGaOqJfh/sCpbB+E57H9O9T8JxBRxq8JEieoPQ0FT0ukeY7Haua4s3l/a5w6J4XEZO06j1Oc5oHiubuV0zjyHz+dQ3OYIYiyqx2Zs/U1G/EqfwkH1n9Krp/A0W9vnrLZ8IAMRInpnM+tCcm4duJvqrSwEs2c6RvHnVcySB4h9a0/sFacXLlxRIVImMEnOiSIkjpuaj2VkRveX+94diqW4t3ECzAJjdWnGI3BxWK9sr63eLXOp1tw5HwkydJGZ2Na+/xjkIDdbQjQyjEeEldagDSQyRmd6z9/hxxD8S/47aoB/q92uY6D4o+XlVMdmMzIcuJF1+hAn71617MXrjWS2wFtgwgSIBgkTMCARjY+leQcvuxf9dQP3+9es+xnGoW0FSjPbWT/XhlMgyCZK7YwPk+RAiN/wASODvfwKXHckXLlpdImATqYFp2MrHTBO9eY8jtj34U75OMHwqxwfkDNeh/4jc1I4FVLQWuWzp7EAsTg+sHzrzTlvERdLkiVVvTbT+pow/qCXJsP8MePC8X4rYuK4Go9Vg6p8QIJxtuYxmrD/FAj3vD3QukN7xTvONO5J7EkT3Pasv7GcV/PPjFoFCuuCQs9YWD036Ud/iDfvKLVq7cV4Z2BAPkJJ85OPKpX5AT2KXiWdQTAIiRn7xTeFsD3TOxzgD18/LNTyDwYeZfU4I7ARE9tzVO/F+DSDIMT5GmQDWctP8ALUqTrLhSiNl7aguxKgzjTGd9Q8xV41q1cv8ADBLxZGMsYb8JHhWRMnaIj9PPuTcQUua9gBvMbwN/nPyreezKhbgi8ptgMMEEnTDsi9TOrYRP1quaodGg/wAROWOOCW4uoJ7zxTOdSgjByIIieprywGK3/tP7UXeJQrcRQrYAJ0wygxpOzDE7dR61gwtafFVpmXydmiWwp+VHW0xQ9laMWt6iY2xBTgKQmlQ5/f5b01AM5rpwNRBqdNGzS0SA0oNMBpwp0I0SCnCo5rtVMJQRY4drhCorMx2Cgkk/Kk5ry021/mMof+gEOwzHi0khPSZxtUfvzETjtOKFvGarnuWY1TATSRT3Wm1iktzahIrprqSq2gj3ukxJmBAq65FzZrNu4iMP5oAInONUDO29UVLFVyjZDc8T7QOXDkooYBPjXTInSWCknYzMfrSctuIj3FW+jEvOpdYM7Yx4h2rGWrcgnsRTv4gxEx+/vS+m1yTV8R6Hzf2BC8KOLsXbNwKV1EOJDMYKuDjBO/nSeznMr3DqD7sZGnUSqjVJZCDO3i2PavOySRnbYT+VONzpM00sLlwxU65NpxXL+HuSt7il1GCFRXuQQCDnA2jE98985xHA20eEuDML4pBGpYJOI0yd/tVb70jamOxO9GOFpck1NsO4S97vwyhlh4pyIMSIzt+dXXMeOsXGAv3NTBWUNb8aqZxgxOwyKyoriajxW7bGui64PirSAIxLI06tKmYIGIJA7jB6UjrwyKhXVcaSXBGkARgCdzO/SKqBcpC9D0/sFs0XEcw4TSwSy+dJCs4ChsasCTEgxmYao+B9oltEm1YUHUSsuz6QVKgQYnfrvERVBNEcMtOsC7A5tItuJ465efXdYs2PkBgADoB2FPtmh7dT2zW2EVFUjnzbb3CAamV6GVq5Xg71cVBJf9xj86TV+/8AmcVBrz29OvrTdX1oEKUGnA0ldSm4cGp4eurqYVoXVXF66uqC0N1UxzXV1Kx0QsKhNdXVRkL4iUldXVnHFp6XiARiD5A/nXV1QhLw3FaSDH0JH5VN/mpBJVUX/wAQT9T+ddXU4ulA1/iWdizGSajmlrqKCJNdXV1OgC0ldXUGQ6urq6gQ6iuHU711dTREnwHqcU4tXV1XIw9j/efOnm5+z/eurqsFoSmsa6uoMCP/2Q=="/>
          <p:cNvSpPr>
            <a:spLocks noChangeAspect="1" noChangeArrowheads="1"/>
          </p:cNvSpPr>
          <p:nvPr/>
        </p:nvSpPr>
        <p:spPr bwMode="auto">
          <a:xfrm>
            <a:off x="63500" y="-847725"/>
            <a:ext cx="24384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092">
            <a:off x="5580112" y="1052736"/>
            <a:ext cx="27495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3068" r="23597" b="24281"/>
          <a:stretch/>
        </p:blipFill>
        <p:spPr>
          <a:xfrm rot="21106955">
            <a:off x="3201032" y="476672"/>
            <a:ext cx="2792128" cy="180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6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342457">
            <a:off x="1515151" y="759247"/>
            <a:ext cx="7053753" cy="1143000"/>
          </a:xfrm>
        </p:spPr>
        <p:txBody>
          <a:bodyPr>
            <a:prstTxWarp prst="textCurveUp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4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Vulcão Dos Capelinhos</a:t>
            </a:r>
            <a:endParaRPr lang="pt-PT" sz="4400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 rot="229067">
            <a:off x="683568" y="4293096"/>
            <a:ext cx="2952328" cy="194421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t-PT" sz="2800" b="1" dirty="0" smtClean="0">
                <a:solidFill>
                  <a:schemeClr val="tx1"/>
                </a:solidFill>
                <a:latin typeface="Forte" pitchFamily="66" charset="0"/>
              </a:rPr>
              <a:t>Localiza-se no Capelo.</a:t>
            </a:r>
          </a:p>
          <a:p>
            <a:pPr marL="68580" indent="0">
              <a:buNone/>
            </a:pPr>
            <a:r>
              <a:rPr lang="pt-PT" sz="2800" b="1" dirty="0" smtClean="0">
                <a:solidFill>
                  <a:schemeClr val="tx1"/>
                </a:solidFill>
                <a:latin typeface="Forte" pitchFamily="66" charset="0"/>
              </a:rPr>
              <a:t>Existente à 55 anos.</a:t>
            </a:r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087">
            <a:off x="3851920" y="3356992"/>
            <a:ext cx="4415681" cy="294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725">
            <a:off x="899592" y="1772816"/>
            <a:ext cx="3456384" cy="2146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18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664195">
            <a:off x="501341" y="961601"/>
            <a:ext cx="8162166" cy="1143000"/>
          </a:xfrm>
        </p:spPr>
        <p:txBody>
          <a:bodyPr>
            <a:prstTxWarp prst="textCurveUp">
              <a:avLst>
                <a:gd name="adj" fmla="val 47395"/>
              </a:avLst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1200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Morro de Castelo Branco</a:t>
            </a:r>
            <a:endParaRPr lang="pt-PT" sz="1200" b="1" cap="all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58411">
            <a:off x="683568" y="5013176"/>
            <a:ext cx="3312484" cy="112978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PT" sz="2800" dirty="0">
                <a:solidFill>
                  <a:schemeClr val="tx1"/>
                </a:solidFill>
                <a:latin typeface="Forte" pitchFamily="66" charset="0"/>
              </a:rPr>
              <a:t>L</a:t>
            </a:r>
            <a:r>
              <a:rPr lang="pt-PT" sz="2800" dirty="0" smtClean="0">
                <a:solidFill>
                  <a:schemeClr val="tx1"/>
                </a:solidFill>
                <a:latin typeface="Forte" pitchFamily="66" charset="0"/>
              </a:rPr>
              <a:t>ocaliza-se em Castelo Branco.</a:t>
            </a:r>
            <a:endParaRPr lang="pt-PT" sz="2800" dirty="0">
              <a:solidFill>
                <a:schemeClr val="tx1"/>
              </a:solidFill>
              <a:latin typeface="Forte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811">
            <a:off x="4010516" y="3394430"/>
            <a:ext cx="4246768" cy="2812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"/>
          <a:stretch/>
        </p:blipFill>
        <p:spPr bwMode="auto">
          <a:xfrm rot="271492">
            <a:off x="971600" y="1916832"/>
            <a:ext cx="3720075" cy="260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8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719967">
            <a:off x="1445717" y="1050399"/>
            <a:ext cx="7024744" cy="1143000"/>
          </a:xfrm>
        </p:spPr>
        <p:txBody>
          <a:bodyPr>
            <a:prstTxWarp prst="textCurv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P</a:t>
            </a:r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raia</a:t>
            </a:r>
            <a:r>
              <a:rPr lang="pt-PT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d</a:t>
            </a:r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o</a:t>
            </a:r>
            <a:r>
              <a:rPr lang="pt-PT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P</a:t>
            </a:r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orto</a:t>
            </a:r>
            <a:r>
              <a:rPr lang="pt-PT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P</a:t>
            </a:r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im</a:t>
            </a:r>
            <a:endParaRPr lang="pt-PT" b="1" cap="all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84048">
            <a:off x="362509" y="5171756"/>
            <a:ext cx="3888547" cy="11053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PT" sz="2800" b="1" dirty="0" smtClean="0">
                <a:solidFill>
                  <a:schemeClr val="tx1"/>
                </a:solidFill>
                <a:latin typeface="Forte" pitchFamily="66" charset="0"/>
              </a:rPr>
              <a:t> Localiza-se nas Angustias.</a:t>
            </a:r>
            <a:endParaRPr lang="pt-PT" sz="2800" b="1" dirty="0">
              <a:solidFill>
                <a:schemeClr val="tx1"/>
              </a:solidFill>
              <a:latin typeface="Forte" pitchFamily="66" charset="0"/>
            </a:endParaRPr>
          </a:p>
        </p:txBody>
      </p:sp>
      <p:pic>
        <p:nvPicPr>
          <p:cNvPr id="1030" name="Picture 6" descr="http://www.google.pt/url?source=imglanding&amp;ct=img&amp;q=http://www.acores.net/canalacores/fotos/28075_8_1174329535.jpg&amp;sa=X&amp;ei=YxIfT7LAO5Ou8QPkiNDBDg&amp;ved=0CAsQ8wc4FA&amp;usg=AFQjCNHUAvdpL8E3KkmQrx_LWGgsrlzy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9247">
            <a:off x="4107038" y="310708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google.pt/url?source=imglanding&amp;ct=img&amp;q=http://2.bp.blogspot.com/-feHdAghdsDE/TYjm5rNlfQI/AAAAAAAAEtI/_UVFGCYWjBY/s1600/Praia%2Bde%2Bporto%2BPim%252C%2BHorta.jpg&amp;sa=X&amp;ei=gxIfT-jtK4m_8gPq6Jn4CA&amp;ved=0CAwQ8wc&amp;usg=AFQjCNHdnDEcwcDIqN_z5rYeHwM1-sOd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673">
            <a:off x="755576" y="2204864"/>
            <a:ext cx="3816424" cy="211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9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315250">
            <a:off x="1563683" y="723905"/>
            <a:ext cx="7024744" cy="1143000"/>
          </a:xfrm>
        </p:spPr>
        <p:txBody>
          <a:bodyPr>
            <a:prstTxWarp prst="textCurv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Caldeira</a:t>
            </a:r>
            <a:endParaRPr lang="pt-PT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666">
            <a:off x="4298971" y="3081741"/>
            <a:ext cx="3684546" cy="264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7"/>
          <a:stretch/>
        </p:blipFill>
        <p:spPr bwMode="auto">
          <a:xfrm rot="689822">
            <a:off x="894911" y="2028869"/>
            <a:ext cx="3540664" cy="247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515311">
            <a:off x="686223" y="515626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Forte" pitchFamily="66" charset="0"/>
              </a:rPr>
              <a:t>Localiza-se no centro do Faial. </a:t>
            </a:r>
            <a:endParaRPr lang="pt-PT" sz="2800" b="1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3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763777">
            <a:off x="395353" y="2074116"/>
            <a:ext cx="8789631" cy="1548271"/>
          </a:xfrm>
        </p:spPr>
        <p:txBody>
          <a:bodyPr>
            <a:prstTxWarp prst="textCurveUp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6000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P</a:t>
            </a:r>
            <a:r>
              <a:rPr lang="pt-PT" sz="60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atrimónios</a:t>
            </a:r>
            <a:r>
              <a:rPr lang="pt-PT" sz="6000" b="1" cap="all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</a:t>
            </a:r>
            <a:r>
              <a:rPr lang="pt-PT" sz="60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Construídos</a:t>
            </a:r>
            <a:endParaRPr lang="pt-PT" sz="6000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755">
            <a:off x="2939532" y="3830738"/>
            <a:ext cx="2896297" cy="2173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0">
            <a:off x="4711847" y="520447"/>
            <a:ext cx="2863320" cy="191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958">
            <a:off x="860936" y="3218016"/>
            <a:ext cx="2101411" cy="2805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2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09784">
            <a:off x="1009404" y="836200"/>
            <a:ext cx="7338092" cy="1348412"/>
          </a:xfrm>
        </p:spPr>
        <p:txBody>
          <a:bodyPr>
            <a:prstTxWarp prst="textCurve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48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Castelo São </a:t>
            </a:r>
            <a:r>
              <a:rPr lang="pt-PT" sz="4800" b="1" dirty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S</a:t>
            </a:r>
            <a:r>
              <a:rPr lang="pt-PT" sz="48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ebastião</a:t>
            </a:r>
            <a:endParaRPr lang="pt-PT" sz="4800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/>
          <a:stretch/>
        </p:blipFill>
        <p:spPr bwMode="auto">
          <a:xfrm rot="20948587">
            <a:off x="5489508" y="3764501"/>
            <a:ext cx="3024336" cy="2383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607">
            <a:off x="547864" y="2282186"/>
            <a:ext cx="2953144" cy="1973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378274">
            <a:off x="704476" y="5463882"/>
            <a:ext cx="430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Forte" pitchFamily="66" charset="0"/>
              </a:rPr>
              <a:t>Localiza-se nas Angustias.</a:t>
            </a:r>
            <a:endParaRPr lang="pt-PT" sz="2800" b="1" dirty="0">
              <a:latin typeface="Forte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3"/>
          <a:stretch/>
        </p:blipFill>
        <p:spPr bwMode="auto">
          <a:xfrm rot="264108">
            <a:off x="2953720" y="3432144"/>
            <a:ext cx="2859716" cy="144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5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23991">
            <a:off x="971600" y="692696"/>
            <a:ext cx="7024744" cy="1143000"/>
          </a:xfrm>
        </p:spPr>
        <p:txBody>
          <a:bodyPr>
            <a:prstTxWarp prst="textCurve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sz="4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Igreja Da </a:t>
            </a:r>
            <a:r>
              <a:rPr lang="pt-PT" sz="4400" b="1" dirty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M</a:t>
            </a:r>
            <a:r>
              <a:rPr lang="pt-PT" sz="4400" b="1" dirty="0" smtClean="0">
                <a:ln w="0">
                  <a:solidFill>
                    <a:srgbClr val="009900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atriz</a:t>
            </a:r>
            <a:endParaRPr lang="pt-PT" sz="4400" b="1" dirty="0">
              <a:ln w="0">
                <a:solidFill>
                  <a:srgbClr val="009900"/>
                </a:solidFill>
              </a:ln>
              <a:solidFill>
                <a:srgbClr val="66FF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66">
            <a:off x="466002" y="1867693"/>
            <a:ext cx="3096344" cy="231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158">
            <a:off x="6062193" y="2891082"/>
            <a:ext cx="2376264" cy="343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537321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Forte" pitchFamily="66" charset="0"/>
              </a:rPr>
              <a:t>Localiza-se na matriz.</a:t>
            </a:r>
            <a:endParaRPr lang="pt-PT" sz="2800" b="1" dirty="0">
              <a:latin typeface="Forte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19">
            <a:off x="3444734" y="3185477"/>
            <a:ext cx="2543175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8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110</Words>
  <Application>Microsoft Office PowerPoint</Application>
  <PresentationFormat>Apresentação no Ecrã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Austin</vt:lpstr>
      <vt:lpstr>Atividade 2</vt:lpstr>
      <vt:lpstr>Patrimónios Naturais</vt:lpstr>
      <vt:lpstr>Vulcão Dos Capelinhos</vt:lpstr>
      <vt:lpstr>Morro de Castelo Branco</vt:lpstr>
      <vt:lpstr>Praia do Porto Pim</vt:lpstr>
      <vt:lpstr>Caldeira</vt:lpstr>
      <vt:lpstr>Patrimónios Construídos</vt:lpstr>
      <vt:lpstr>Castelo São Sebastião</vt:lpstr>
      <vt:lpstr>Igreja Da Matriz</vt:lpstr>
      <vt:lpstr>Castelo De Santa Cruz</vt:lpstr>
      <vt:lpstr>Igreja Da Praia Do Almoxarife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Patrimónios Naturais</dc:title>
  <dc:creator>Alunos</dc:creator>
  <cp:lastModifiedBy>Alunos</cp:lastModifiedBy>
  <cp:revision>14</cp:revision>
  <dcterms:created xsi:type="dcterms:W3CDTF">2012-01-19T11:12:09Z</dcterms:created>
  <dcterms:modified xsi:type="dcterms:W3CDTF">2012-01-26T11:43:39Z</dcterms:modified>
</cp:coreProperties>
</file>