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9" r:id="rId5"/>
    <p:sldId id="260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pt-PT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70DC6D0-AA91-4BC6-98C6-F8D8AACE22F0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25D42D3-160F-4BBC-9F8B-E3F8F697DAA9}" type="datetimeFigureOut">
              <a:rPr lang="pt-PT" smtClean="0"/>
              <a:t>26-01-2012</a:t>
            </a:fld>
            <a:endParaRPr lang="pt-P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35696" y="2996952"/>
            <a:ext cx="3962400" cy="2736304"/>
          </a:xfrm>
        </p:spPr>
        <p:txBody>
          <a:bodyPr>
            <a:normAutofit/>
          </a:bodyPr>
          <a:lstStyle/>
          <a:p>
            <a:r>
              <a:rPr lang="pt-PT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19 de janeiro 2012</a:t>
            </a:r>
          </a:p>
          <a:p>
            <a:r>
              <a:rPr lang="pt-PT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Diogo Coelho</a:t>
            </a:r>
          </a:p>
          <a:p>
            <a:r>
              <a:rPr lang="pt-PT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André Pinto</a:t>
            </a:r>
          </a:p>
          <a:p>
            <a:r>
              <a:rPr lang="pt-PT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Disciplina: </a:t>
            </a:r>
            <a:r>
              <a:rPr lang="pt-PT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cidadania</a:t>
            </a:r>
            <a:endParaRPr lang="pt-PT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6120680" cy="1470025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Atividade 2</a:t>
            </a:r>
            <a:endParaRPr lang="pt-PT" sz="7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484784"/>
            <a:ext cx="1886282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623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15816" y="2132856"/>
            <a:ext cx="3962400" cy="4320480"/>
          </a:xfrm>
        </p:spPr>
        <p:txBody>
          <a:bodyPr>
            <a:normAutofit/>
          </a:bodyPr>
          <a:lstStyle/>
          <a:p>
            <a:pPr algn="ctr"/>
            <a:r>
              <a:rPr lang="pt-PT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Património natural</a:t>
            </a:r>
          </a:p>
          <a:p>
            <a:pPr algn="ctr"/>
            <a:endParaRPr lang="pt-PT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/>
            <a:endParaRPr lang="pt-PT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/>
            <a:r>
              <a:rPr lang="pt-PT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Património construído</a:t>
            </a:r>
          </a:p>
          <a:p>
            <a:pPr algn="ctr"/>
            <a:endParaRPr lang="pt-PT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/>
            <a:endParaRPr lang="pt-PT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/>
            <a:r>
              <a:rPr lang="pt-PT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Fim  </a:t>
            </a:r>
            <a:endParaRPr lang="pt-PT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6120680" cy="1470025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patrimónios</a:t>
            </a:r>
            <a:endParaRPr lang="pt-PT" sz="7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Seta para baixo 3">
            <a:hlinkClick r:id="rId2" action="ppaction://hlinksldjump"/>
          </p:cNvPr>
          <p:cNvSpPr/>
          <p:nvPr/>
        </p:nvSpPr>
        <p:spPr>
          <a:xfrm rot="16200000">
            <a:off x="1692164" y="1592796"/>
            <a:ext cx="1296144" cy="1656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Seta para a direita 4">
            <a:hlinkClick r:id="rId3" action="ppaction://hlinksldjump"/>
          </p:cNvPr>
          <p:cNvSpPr/>
          <p:nvPr/>
        </p:nvSpPr>
        <p:spPr>
          <a:xfrm>
            <a:off x="1512144" y="3284984"/>
            <a:ext cx="1656184" cy="12961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Seta para a direita 5">
            <a:hlinkClick r:id="rId4" action="ppaction://hlinksldjump"/>
          </p:cNvPr>
          <p:cNvSpPr/>
          <p:nvPr/>
        </p:nvSpPr>
        <p:spPr>
          <a:xfrm>
            <a:off x="1573618" y="4869160"/>
            <a:ext cx="1656184" cy="12832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7263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412776"/>
            <a:ext cx="6876256" cy="5445224"/>
          </a:xfrm>
        </p:spPr>
        <p:txBody>
          <a:bodyPr>
            <a:normAutofit/>
          </a:bodyPr>
          <a:lstStyle/>
          <a:p>
            <a:pPr algn="ctr"/>
            <a:endParaRPr lang="pt-PT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pt-PT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Locais de praias: </a:t>
            </a:r>
            <a:r>
              <a:rPr lang="pt-PT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angustias, praia do almoxarife</a:t>
            </a:r>
          </a:p>
          <a:p>
            <a:pPr algn="ctr"/>
            <a:endParaRPr lang="pt-PT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/>
            <a:r>
              <a:rPr lang="pt-PT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Locais de ribeiras</a:t>
            </a:r>
            <a:r>
              <a:rPr lang="pt-PT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pt-PT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Conceição, pedro Miguel, Feteira e praia do almoxarife</a:t>
            </a:r>
          </a:p>
          <a:p>
            <a:pPr algn="ctr"/>
            <a:endParaRPr lang="pt-PT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  <a:p>
            <a:pPr algn="ctr"/>
            <a:endParaRPr lang="pt-PT" sz="2800" dirty="0"/>
          </a:p>
          <a:p>
            <a:pPr algn="ctr"/>
            <a:r>
              <a:rPr lang="pt-PT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Outros locais: </a:t>
            </a:r>
            <a:r>
              <a:rPr lang="pt-PT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caldeira, vulcão dos Capelinhos, monte da guia.</a:t>
            </a:r>
            <a:endParaRPr lang="pt-PT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5976664" cy="1470025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Património natural</a:t>
            </a:r>
            <a:endParaRPr lang="pt-PT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925" y="4077072"/>
            <a:ext cx="2041755" cy="1361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919" y="5554662"/>
            <a:ext cx="2146300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557" y="331220"/>
            <a:ext cx="1970123" cy="1311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925" y="2132856"/>
            <a:ext cx="2058863" cy="1377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9005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3688" y="2852936"/>
            <a:ext cx="4032448" cy="2736303"/>
          </a:xfrm>
        </p:spPr>
        <p:txBody>
          <a:bodyPr>
            <a:normAutofit/>
          </a:bodyPr>
          <a:lstStyle/>
          <a:p>
            <a:pPr algn="ctr"/>
            <a:r>
              <a:rPr lang="pt-PT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locais: </a:t>
            </a:r>
            <a:r>
              <a:rPr lang="pt-PT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aeroporto, igrejas, forte de santa cruz, jardim botânico e a marina</a:t>
            </a:r>
            <a:endParaRPr lang="pt-PT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6120680" cy="1470025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Património construído  </a:t>
            </a:r>
            <a:endParaRPr lang="pt-PT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 rot="10800000">
            <a:off x="7020272" y="5589239"/>
            <a:ext cx="2123728" cy="1228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024" y="453852"/>
            <a:ext cx="2016224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217" y="3861048"/>
            <a:ext cx="1955837" cy="1464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341" y="2138316"/>
            <a:ext cx="1937396" cy="1440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620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84784"/>
            <a:ext cx="4015333" cy="4015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6275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mposto">
  <a:themeElements>
    <a:clrScheme name="Compo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89</TotalTime>
  <Words>75</Words>
  <Application>Microsoft Office PowerPoint</Application>
  <PresentationFormat>Apresentação no Ecrã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Composto</vt:lpstr>
      <vt:lpstr>Atividade 2</vt:lpstr>
      <vt:lpstr>patrimónios</vt:lpstr>
      <vt:lpstr>Património natural</vt:lpstr>
      <vt:lpstr>Património construído 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Atividade 2</dc:title>
  <dc:creator>Alunos</dc:creator>
  <cp:lastModifiedBy>Sala</cp:lastModifiedBy>
  <cp:revision>10</cp:revision>
  <dcterms:created xsi:type="dcterms:W3CDTF">2012-01-19T11:11:32Z</dcterms:created>
  <dcterms:modified xsi:type="dcterms:W3CDTF">2012-01-26T11:40:26Z</dcterms:modified>
</cp:coreProperties>
</file>