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841DE-581C-489C-A368-6904C4A91A68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75430-9DEB-4DE1-8373-E32F23ED7E4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13612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75430-9DEB-4DE1-8373-E32F23ED7E44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76779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E9662B-FA13-42AF-9632-D30B76306251}" type="datetimeFigureOut">
              <a:rPr lang="pt-PT" smtClean="0"/>
              <a:pPr/>
              <a:t>17-01-2012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3F8497-F43C-4DD9-9523-AE5618EF7F3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31640" y="1139358"/>
            <a:ext cx="7175351" cy="1793167"/>
          </a:xfrm>
        </p:spPr>
        <p:txBody>
          <a:bodyPr>
            <a:normAutofit/>
          </a:bodyPr>
          <a:lstStyle/>
          <a:p>
            <a:r>
              <a:rPr lang="pt-PT" sz="8800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Atividade 1</a:t>
            </a:r>
            <a:endParaRPr lang="pt-PT" sz="8800" cap="none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99792" y="595509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Escola Secundaria Manuel de Arriaga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23928" y="954692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Cidadania</a:t>
            </a:r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496" y="61653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9" name="Rectângulo 8"/>
          <p:cNvSpPr/>
          <p:nvPr/>
        </p:nvSpPr>
        <p:spPr>
          <a:xfrm>
            <a:off x="251520" y="5373216"/>
            <a:ext cx="26818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sz="2000" dirty="0">
                <a:solidFill>
                  <a:prstClr val="black"/>
                </a:solidFill>
              </a:rPr>
              <a:t>Feito por </a:t>
            </a:r>
            <a:r>
              <a:rPr lang="pt-PT" sz="2000" dirty="0" smtClean="0">
                <a:solidFill>
                  <a:prstClr val="black"/>
                </a:solidFill>
              </a:rPr>
              <a:t>:                           Joana Silva nº 9</a:t>
            </a:r>
            <a:endParaRPr lang="pt-PT" sz="2000" dirty="0">
              <a:solidFill>
                <a:prstClr val="black"/>
              </a:solidFill>
            </a:endParaRPr>
          </a:p>
          <a:p>
            <a:pPr lvl="0"/>
            <a:r>
              <a:rPr lang="pt-PT" sz="2000" dirty="0">
                <a:solidFill>
                  <a:prstClr val="black"/>
                </a:solidFill>
              </a:rPr>
              <a:t>Petra </a:t>
            </a:r>
            <a:r>
              <a:rPr lang="pt-PT" sz="2000" dirty="0" smtClean="0">
                <a:solidFill>
                  <a:prstClr val="black"/>
                </a:solidFill>
              </a:rPr>
              <a:t>Ferreira nº14 </a:t>
            </a:r>
            <a:endParaRPr lang="pt-PT" sz="2000" dirty="0">
              <a:solidFill>
                <a:prstClr val="black"/>
              </a:solidFill>
            </a:endParaRPr>
          </a:p>
          <a:p>
            <a:pPr lvl="0"/>
            <a:r>
              <a:rPr lang="pt-PT" sz="2000" dirty="0">
                <a:solidFill>
                  <a:prstClr val="black"/>
                </a:solidFill>
              </a:rPr>
              <a:t>Rosana </a:t>
            </a:r>
            <a:r>
              <a:rPr lang="pt-PT" sz="2000" dirty="0" smtClean="0">
                <a:solidFill>
                  <a:prstClr val="black"/>
                </a:solidFill>
              </a:rPr>
              <a:t>Cunha nº16</a:t>
            </a:r>
            <a:endParaRPr lang="pt-PT" sz="2000" dirty="0">
              <a:solidFill>
                <a:prstClr val="black"/>
              </a:solidFill>
            </a:endParaRPr>
          </a:p>
        </p:txBody>
      </p:sp>
      <p:pic>
        <p:nvPicPr>
          <p:cNvPr id="1026" name="Picture 2" descr="http://2.bp.blogspot.com/_HCfBcL1yK1w/TUveNOY1lcI/AAAAAAAAAAQ/VDWhhQGXE3c/s1600/poluicao%255B1%255D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370549"/>
            <a:ext cx="3694720" cy="28223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4057414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83568" y="2708920"/>
            <a:ext cx="6400800" cy="3474720"/>
          </a:xfrm>
        </p:spPr>
        <p:txBody>
          <a:bodyPr/>
          <a:lstStyle/>
          <a:p>
            <a:r>
              <a:rPr lang="pt-PT" dirty="0" smtClean="0"/>
              <a:t>Poluição;</a:t>
            </a:r>
          </a:p>
          <a:p>
            <a:endParaRPr lang="pt-PT" dirty="0" smtClean="0"/>
          </a:p>
          <a:p>
            <a:r>
              <a:rPr lang="pt-PT" dirty="0"/>
              <a:t>C</a:t>
            </a:r>
            <a:r>
              <a:rPr lang="pt-PT" dirty="0" smtClean="0"/>
              <a:t>ondições Climáticas;</a:t>
            </a:r>
          </a:p>
          <a:p>
            <a:endParaRPr lang="pt-PT" dirty="0"/>
          </a:p>
          <a:p>
            <a:r>
              <a:rPr lang="pt-PT" dirty="0" smtClean="0"/>
              <a:t>Desperdício de Energia ; </a:t>
            </a:r>
            <a:br>
              <a:rPr lang="pt-PT" dirty="0" smtClean="0"/>
            </a:br>
            <a:endParaRPr lang="pt-PT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915647" y="764703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</a:t>
            </a:r>
            <a:r>
              <a:rPr lang="pt-PT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roblemas Ambientais :</a:t>
            </a:r>
            <a:endParaRPr lang="pt-PT" sz="3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16832"/>
            <a:ext cx="3048000" cy="2981325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395024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998984"/>
          </a:xfrm>
        </p:spPr>
        <p:txBody>
          <a:bodyPr/>
          <a:lstStyle/>
          <a:p>
            <a:r>
              <a:rPr lang="pt-PT" b="1" cap="none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C</a:t>
            </a:r>
            <a:r>
              <a:rPr lang="pt-PT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onsequências da Poluição </a:t>
            </a:r>
            <a:endParaRPr lang="pt-PT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5040560" cy="4608512"/>
          </a:xfrm>
        </p:spPr>
        <p:txBody>
          <a:bodyPr>
            <a:normAutofit/>
          </a:bodyPr>
          <a:lstStyle/>
          <a:p>
            <a:r>
              <a:rPr lang="pt-PT" dirty="0"/>
              <a:t>P</a:t>
            </a:r>
            <a:r>
              <a:rPr lang="pt-PT" dirty="0" smtClean="0"/>
              <a:t>ode </a:t>
            </a:r>
            <a:r>
              <a:rPr lang="pt-PT" dirty="0"/>
              <a:t>significar o desaparecimento das praias, destruição de habitações localizadas nas regiões </a:t>
            </a:r>
            <a:r>
              <a:rPr lang="pt-PT" dirty="0" smtClean="0"/>
              <a:t>costeiras.</a:t>
            </a:r>
          </a:p>
          <a:p>
            <a:endParaRPr lang="pt-PT" dirty="0" smtClean="0"/>
          </a:p>
          <a:p>
            <a:r>
              <a:rPr lang="pt-PT" dirty="0" smtClean="0"/>
              <a:t>É por causa da </a:t>
            </a:r>
            <a:r>
              <a:rPr lang="pt-PT" dirty="0"/>
              <a:t>poluição atmosférica que surgem posteriormente o efeito de estufa, o aquecimento da </a:t>
            </a:r>
            <a:r>
              <a:rPr lang="pt-PT" dirty="0" smtClean="0"/>
              <a:t>terra  e as </a:t>
            </a:r>
            <a:r>
              <a:rPr lang="pt-PT" dirty="0"/>
              <a:t>chuvas ácidas.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628800"/>
            <a:ext cx="2885306" cy="33931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7754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7467600" cy="1143000"/>
          </a:xfrm>
        </p:spPr>
        <p:txBody>
          <a:bodyPr/>
          <a:lstStyle/>
          <a:p>
            <a:r>
              <a:rPr lang="pt-PT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Maneiras de Acabar com a Poluição :</a:t>
            </a:r>
            <a:endParaRPr lang="pt-PT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7467600" cy="4873752"/>
          </a:xfrm>
        </p:spPr>
        <p:txBody>
          <a:bodyPr/>
          <a:lstStyle/>
          <a:p>
            <a:endParaRPr lang="pt-PT" dirty="0" smtClean="0"/>
          </a:p>
          <a:p>
            <a:r>
              <a:rPr lang="pt-PT" dirty="0" smtClean="0"/>
              <a:t>Fazer reciclagem;</a:t>
            </a:r>
          </a:p>
          <a:p>
            <a:endParaRPr lang="pt-PT" dirty="0" smtClean="0"/>
          </a:p>
          <a:p>
            <a:r>
              <a:rPr lang="pt-PT" dirty="0" smtClean="0"/>
              <a:t>Andar mais a pé e menos de carro;</a:t>
            </a:r>
          </a:p>
          <a:p>
            <a:endParaRPr lang="pt-PT" dirty="0" smtClean="0"/>
          </a:p>
          <a:p>
            <a:r>
              <a:rPr lang="pt-PT" dirty="0" smtClean="0"/>
              <a:t>Não deitar lixo nas ruas;</a:t>
            </a:r>
          </a:p>
          <a:p>
            <a:endParaRPr lang="pt-PT" dirty="0" smtClean="0"/>
          </a:p>
          <a:p>
            <a:r>
              <a:rPr lang="pt-PT" dirty="0" smtClean="0"/>
              <a:t>Usar os restos de alimentos para fazer adubo.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5451377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568952" cy="1143000"/>
          </a:xfrm>
        </p:spPr>
        <p:txBody>
          <a:bodyPr/>
          <a:lstStyle/>
          <a:p>
            <a:r>
              <a:rPr lang="pt-PT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Consequências das Alterações Climáticas</a:t>
            </a:r>
            <a:endParaRPr lang="pt-PT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Verifica-se </a:t>
            </a:r>
            <a:r>
              <a:rPr lang="pt-PT" dirty="0"/>
              <a:t>que, nas últimas décadas, ocorreu um </a:t>
            </a:r>
            <a:r>
              <a:rPr lang="pt-PT" dirty="0" smtClean="0"/>
              <a:t>aumento </a:t>
            </a:r>
            <a:r>
              <a:rPr lang="pt-PT" dirty="0"/>
              <a:t>da temperatura mundial, </a:t>
            </a:r>
            <a:r>
              <a:rPr lang="pt-PT" dirty="0" smtClean="0"/>
              <a:t>fenómeno </a:t>
            </a:r>
            <a:r>
              <a:rPr lang="pt-PT" dirty="0"/>
              <a:t>conhecido como aquecimento global. </a:t>
            </a:r>
            <a:endParaRPr lang="pt-PT" dirty="0" smtClean="0"/>
          </a:p>
          <a:p>
            <a:r>
              <a:rPr lang="pt-PT" dirty="0" smtClean="0"/>
              <a:t>Este fenómeno, </a:t>
            </a:r>
            <a:r>
              <a:rPr lang="pt-PT" dirty="0"/>
              <a:t>gerado pelo aumento da poluição do ar, tem provocado o derretimento de gelo </a:t>
            </a:r>
            <a:r>
              <a:rPr lang="pt-PT" dirty="0" smtClean="0"/>
              <a:t>e </a:t>
            </a:r>
            <a:r>
              <a:rPr lang="pt-PT" dirty="0"/>
              <a:t>o aumento no nível de água dos oceanos.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4156147"/>
            <a:ext cx="2664296" cy="249555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372602"/>
            <a:ext cx="3528392" cy="231266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2837022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Maneiras De Acabar com As Alterações climáticas: </a:t>
            </a:r>
            <a:endParaRPr lang="pt-PT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Acabar com a Poluição;</a:t>
            </a:r>
          </a:p>
          <a:p>
            <a:endParaRPr lang="pt-PT" dirty="0"/>
          </a:p>
          <a:p>
            <a:r>
              <a:rPr lang="pt-PT" dirty="0" smtClean="0"/>
              <a:t>Redução de emissões dos gases dos automóveis e fabricas;</a:t>
            </a:r>
          </a:p>
          <a:p>
            <a:endParaRPr lang="pt-PT" dirty="0" smtClean="0"/>
          </a:p>
          <a:p>
            <a:r>
              <a:rPr lang="pt-PT" dirty="0" smtClean="0"/>
              <a:t>Substituir os sprays por outros produtos alternativos.</a:t>
            </a:r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7252604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Consequências do desperdício de energia   </a:t>
            </a:r>
            <a:endParaRPr lang="pt-PT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4873752"/>
          </a:xfrm>
        </p:spPr>
        <p:txBody>
          <a:bodyPr/>
          <a:lstStyle/>
          <a:p>
            <a:endParaRPr lang="pt-PT" dirty="0" smtClean="0"/>
          </a:p>
          <a:p>
            <a:r>
              <a:rPr lang="pt-PT" dirty="0" smtClean="0"/>
              <a:t>Nos últimos anos tem se verificado um grande desperdício energia desnecessário. Pode acontecer apagões  e outros problemas.</a:t>
            </a:r>
            <a:br>
              <a:rPr lang="pt-PT" dirty="0" smtClean="0"/>
            </a:br>
            <a:endParaRPr lang="pt-PT" dirty="0" smtClean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3074" name="Picture 2" descr="http://proeja.com/integracao/imagens/fisica/energ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284984"/>
            <a:ext cx="2232248" cy="3102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6" name="Picture 4" descr="http://www.tocadacotia.com/wp-content/uploads/2011/07/tomad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501008"/>
            <a:ext cx="2592288" cy="29955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6792991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1143000"/>
          </a:xfrm>
        </p:spPr>
        <p:txBody>
          <a:bodyPr/>
          <a:lstStyle/>
          <a:p>
            <a:r>
              <a:rPr lang="pt-PT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Maneiras de Acabar com o Desperdício De Energia:</a:t>
            </a:r>
            <a:endParaRPr lang="pt-PT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7467600" cy="4873752"/>
          </a:xfrm>
        </p:spPr>
        <p:txBody>
          <a:bodyPr/>
          <a:lstStyle/>
          <a:p>
            <a:r>
              <a:rPr lang="pt-PT" dirty="0" smtClean="0"/>
              <a:t>Usar Lâmpadas de baixo consumo;</a:t>
            </a:r>
          </a:p>
          <a:p>
            <a:endParaRPr lang="pt-PT" dirty="0"/>
          </a:p>
          <a:p>
            <a:r>
              <a:rPr lang="pt-PT" dirty="0" smtClean="0"/>
              <a:t>Apagar a luz ao sair de uma divisão;</a:t>
            </a:r>
          </a:p>
          <a:p>
            <a:endParaRPr lang="pt-PT" dirty="0" smtClean="0"/>
          </a:p>
          <a:p>
            <a:r>
              <a:rPr lang="pt-PT" dirty="0" smtClean="0"/>
              <a:t>Durante o dia usar mais a iluminação natural;</a:t>
            </a:r>
          </a:p>
          <a:p>
            <a:endParaRPr lang="pt-PT" dirty="0"/>
          </a:p>
          <a:p>
            <a:r>
              <a:rPr lang="pt-PT" dirty="0" smtClean="0"/>
              <a:t>Não deixar a televisão ou outro aparelho elétrico ligado se ninguém o estar a ver.</a:t>
            </a:r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602152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 rot="21291282">
            <a:off x="158854" y="193108"/>
            <a:ext cx="7467600" cy="3878123"/>
          </a:xfrm>
        </p:spPr>
        <p:txBody>
          <a:bodyPr>
            <a:normAutofit/>
          </a:bodyPr>
          <a:lstStyle/>
          <a:p>
            <a:pPr algn="ctr"/>
            <a:r>
              <a:rPr lang="pt-PT" sz="9600" dirty="0" smtClean="0"/>
              <a:t>Fim !</a:t>
            </a:r>
            <a:endParaRPr lang="pt-PT" sz="9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88291">
            <a:off x="2352572" y="2041059"/>
            <a:ext cx="3672408" cy="394852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63539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216</TotalTime>
  <Words>266</Words>
  <Application>Microsoft Office PowerPoint</Application>
  <PresentationFormat>Apresentação na tela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Mirante</vt:lpstr>
      <vt:lpstr>Atividade 1</vt:lpstr>
      <vt:lpstr>Slide 2</vt:lpstr>
      <vt:lpstr>Consequências da Poluição </vt:lpstr>
      <vt:lpstr>Maneiras de Acabar com a Poluição :</vt:lpstr>
      <vt:lpstr>Consequências das Alterações Climáticas</vt:lpstr>
      <vt:lpstr>Maneiras De Acabar com As Alterações climáticas: </vt:lpstr>
      <vt:lpstr>Consequências do desperdício de energia   </vt:lpstr>
      <vt:lpstr>Maneiras de Acabar com o Desperdício De Energia: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Atividade 1</dc:title>
  <dc:creator>Alunos</dc:creator>
  <cp:lastModifiedBy>MKK</cp:lastModifiedBy>
  <cp:revision>31</cp:revision>
  <dcterms:created xsi:type="dcterms:W3CDTF">2012-01-05T10:47:03Z</dcterms:created>
  <dcterms:modified xsi:type="dcterms:W3CDTF">2012-01-17T20:52:22Z</dcterms:modified>
</cp:coreProperties>
</file>