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2" r:id="rId3"/>
    <p:sldId id="257" r:id="rId4"/>
    <p:sldId id="258" r:id="rId5"/>
    <p:sldId id="263" r:id="rId6"/>
    <p:sldId id="259" r:id="rId7"/>
    <p:sldId id="260" r:id="rId8"/>
    <p:sldId id="266" r:id="rId9"/>
    <p:sldId id="261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1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7E404-810E-4045-BBEC-6942BFCA5392}" type="datetimeFigureOut">
              <a:rPr lang="pt-PT" smtClean="0"/>
              <a:t>12-01-2012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AAD5B-E8C9-4104-8F0D-303B4B4CB75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055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AAD5B-E8C9-4104-8F0D-303B4B4CB752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43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C92E-B6A4-4C2F-A0B6-7C66974102ED}" type="datetimeFigureOut">
              <a:rPr lang="pt-PT" smtClean="0"/>
              <a:t>12-01-2012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264B-B41F-490E-B7CD-C2002334EE8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C92E-B6A4-4C2F-A0B6-7C66974102ED}" type="datetimeFigureOut">
              <a:rPr lang="pt-PT" smtClean="0"/>
              <a:t>12-01-2012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264B-B41F-490E-B7CD-C2002334EE8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C92E-B6A4-4C2F-A0B6-7C66974102ED}" type="datetimeFigureOut">
              <a:rPr lang="pt-PT" smtClean="0"/>
              <a:t>12-01-2012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264B-B41F-490E-B7CD-C2002334EE8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C92E-B6A4-4C2F-A0B6-7C66974102ED}" type="datetimeFigureOut">
              <a:rPr lang="pt-PT" smtClean="0"/>
              <a:t>12-01-2012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264B-B41F-490E-B7CD-C2002334EE8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C92E-B6A4-4C2F-A0B6-7C66974102ED}" type="datetimeFigureOut">
              <a:rPr lang="pt-PT" smtClean="0"/>
              <a:t>12-01-2012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264B-B41F-490E-B7CD-C2002334EE8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C92E-B6A4-4C2F-A0B6-7C66974102ED}" type="datetimeFigureOut">
              <a:rPr lang="pt-PT" smtClean="0"/>
              <a:t>12-01-2012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264B-B41F-490E-B7CD-C2002334EE8E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C92E-B6A4-4C2F-A0B6-7C66974102ED}" type="datetimeFigureOut">
              <a:rPr lang="pt-PT" smtClean="0"/>
              <a:t>12-01-2012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264B-B41F-490E-B7CD-C2002334EE8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C92E-B6A4-4C2F-A0B6-7C66974102ED}" type="datetimeFigureOut">
              <a:rPr lang="pt-PT" smtClean="0"/>
              <a:t>12-01-2012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264B-B41F-490E-B7CD-C2002334EE8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C92E-B6A4-4C2F-A0B6-7C66974102ED}" type="datetimeFigureOut">
              <a:rPr lang="pt-PT" smtClean="0"/>
              <a:t>12-01-2012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264B-B41F-490E-B7CD-C2002334EE8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C92E-B6A4-4C2F-A0B6-7C66974102ED}" type="datetimeFigureOut">
              <a:rPr lang="pt-PT" smtClean="0"/>
              <a:t>12-01-2012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D0264B-B41F-490E-B7CD-C2002334EE8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C92E-B6A4-4C2F-A0B6-7C66974102ED}" type="datetimeFigureOut">
              <a:rPr lang="pt-PT" smtClean="0"/>
              <a:t>12-01-2012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264B-B41F-490E-B7CD-C2002334EE8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0A4C92E-B6A4-4C2F-A0B6-7C66974102ED}" type="datetimeFigureOut">
              <a:rPr lang="pt-PT" smtClean="0"/>
              <a:t>12-01-2012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2D0264B-B41F-490E-B7CD-C2002334EE8E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 rot="19036487">
            <a:off x="1446039" y="2924122"/>
            <a:ext cx="3444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Atividade 1</a:t>
            </a:r>
            <a:endParaRPr lang="pt-P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372200" y="551723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Trabalho realizado por: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Kevin Goulart, nº 11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Tiago Furtado, nº 19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 rot="19071137">
            <a:off x="3059832" y="37170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Cidadania</a:t>
            </a:r>
            <a:endParaRPr lang="pt-PT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1520" y="18864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Escola Secundaria Manuel </a:t>
            </a:r>
            <a:r>
              <a:rPr lang="pt-PT" dirty="0"/>
              <a:t>d</a:t>
            </a:r>
            <a:r>
              <a:rPr lang="pt-PT" dirty="0" smtClean="0"/>
              <a:t>e Arriaga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126682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804248" y="45811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436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403648" y="332656"/>
            <a:ext cx="6728445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Problemas ambientais</a:t>
            </a:r>
            <a:endParaRPr lang="pt-P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68" y="1700808"/>
            <a:ext cx="3749149" cy="2808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932040" y="234888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As ribeiras, rios, mares não podem ser tratados desta maneira, então o ser humano pode contribuir das seguintes formas: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1929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481163" y="1268760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-Não deitar lixo para as ribeiras, rios, mares, nem para o chão.</a:t>
            </a:r>
          </a:p>
          <a:p>
            <a:pPr algn="just"/>
            <a:endParaRPr lang="pt-PT" dirty="0" smtClean="0"/>
          </a:p>
          <a:p>
            <a:pPr algn="just"/>
            <a:endParaRPr lang="pt-PT" dirty="0"/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-Limpar o lixo que se encontra nas ribeiras, rios, mares e também o lixo que se encontra no chão</a:t>
            </a: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760632" cy="3084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37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0" y="14992"/>
            <a:ext cx="9144000" cy="6924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39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Consequências dos problemas ambientais</a:t>
            </a:r>
            <a:endParaRPr lang="pt-PT" sz="39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798039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004048" y="1806786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Se deitar lixo para os oceanos pode matar animais aquáticos, como por exemplo:</a:t>
            </a:r>
          </a:p>
          <a:p>
            <a:pPr algn="just"/>
            <a:r>
              <a:rPr lang="pt-PT" dirty="0" smtClean="0"/>
              <a:t>-Tartarugas,</a:t>
            </a:r>
          </a:p>
          <a:p>
            <a:pPr algn="just"/>
            <a:r>
              <a:rPr lang="pt-PT" dirty="0" smtClean="0"/>
              <a:t>-Peixes,</a:t>
            </a:r>
          </a:p>
          <a:p>
            <a:pPr algn="just"/>
            <a:r>
              <a:rPr lang="pt-PT" dirty="0" smtClean="0"/>
              <a:t>-e outras espécies marítimas.</a:t>
            </a:r>
          </a:p>
          <a:p>
            <a:pPr algn="just"/>
            <a:r>
              <a:rPr lang="pt-PT" dirty="0" smtClean="0"/>
              <a:t>-Por isso não deites lixo para o chão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679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1867"/>
            <a:ext cx="3384376" cy="3369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95021" y="141277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Se andar muita vez de carro ou outro transporte polui o ar, por isso ande de bicicleta, autocarro ou a pé.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0737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60"/>
          <a:stretch/>
        </p:blipFill>
        <p:spPr bwMode="auto">
          <a:xfrm>
            <a:off x="323526" y="672360"/>
            <a:ext cx="3943673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932040" y="191683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Se queimares florestas , perdes as árvores.  São elas que te dão oxigénio para poderes sobreviver.</a:t>
            </a:r>
          </a:p>
          <a:p>
            <a:pPr algn="just"/>
            <a:r>
              <a:rPr lang="pt-PT" dirty="0" smtClean="0"/>
              <a:t>Por isso não queimes as árvores.</a:t>
            </a:r>
          </a:p>
        </p:txBody>
      </p:sp>
    </p:spTree>
    <p:extLst>
      <p:ext uri="{BB962C8B-B14F-4D97-AF65-F5344CB8AC3E}">
        <p14:creationId xmlns:p14="http://schemas.microsoft.com/office/powerpoint/2010/main" val="425780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4133779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65607" y="1988840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Quando andares de barco, anda de barco </a:t>
            </a:r>
            <a:r>
              <a:rPr lang="pt-PT" dirty="0"/>
              <a:t>à</a:t>
            </a:r>
            <a:r>
              <a:rPr lang="pt-PT" dirty="0" smtClean="0"/>
              <a:t> vela, porque os barcos a motor poluem oceanos.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1655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01"/>
            <a:ext cx="9252520" cy="69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66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280925" y="260648"/>
            <a:ext cx="858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Espero que tenham gostado!</a:t>
            </a:r>
            <a:endParaRPr lang="pt-PT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2366963"/>
            <a:ext cx="2152650" cy="2124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57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73</TotalTime>
  <Words>200</Words>
  <Application>Microsoft Office PowerPoint</Application>
  <PresentationFormat>Apresentação no Ecrã (4:3)</PresentationFormat>
  <Paragraphs>25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Ângulos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Alunos</dc:creator>
  <cp:lastModifiedBy>Alunos</cp:lastModifiedBy>
  <cp:revision>11</cp:revision>
  <dcterms:created xsi:type="dcterms:W3CDTF">2012-01-05T10:47:24Z</dcterms:created>
  <dcterms:modified xsi:type="dcterms:W3CDTF">2012-01-12T11:18:02Z</dcterms:modified>
</cp:coreProperties>
</file>