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58" r:id="rId3"/>
    <p:sldId id="263" r:id="rId4"/>
    <p:sldId id="259" r:id="rId5"/>
    <p:sldId id="262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ADE-00F2-4D46-B8D9-029FFCE0F47D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FF388C"/>
              </a:solidFill>
            </a:endParaRPr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A0-82A3-4FD8-BF79-1B055D49F822}" type="slidenum">
              <a:rPr lang="pt-PT" smtClean="0">
                <a:solidFill>
                  <a:srgbClr val="FF388C"/>
                </a:solidFill>
              </a:rPr>
              <a:pPr/>
              <a:t>‹nº›</a:t>
            </a:fld>
            <a:endParaRPr lang="pt-PT">
              <a:solidFill>
                <a:srgbClr val="FF388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ADE-00F2-4D46-B8D9-029FFCE0F47D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FF388C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A0-82A3-4FD8-BF79-1B055D49F8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ADE-00F2-4D46-B8D9-029FFCE0F47D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FF388C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A0-82A3-4FD8-BF79-1B055D49F8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ADE-00F2-4D46-B8D9-029FFCE0F47D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FF388C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A0-82A3-4FD8-BF79-1B055D49F8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ADE-00F2-4D46-B8D9-029FFCE0F47D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FF388C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A0-82A3-4FD8-BF79-1B055D49F8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ADE-00F2-4D46-B8D9-029FFCE0F47D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FF388C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A0-82A3-4FD8-BF79-1B055D49F8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ADE-00F2-4D46-B8D9-029FFCE0F47D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FF388C"/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A0-82A3-4FD8-BF79-1B055D49F8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ADE-00F2-4D46-B8D9-029FFCE0F47D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63F8A0-82A3-4FD8-BF79-1B055D49F82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>
              <a:solidFill>
                <a:srgbClr val="FF388C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ADE-00F2-4D46-B8D9-029FFCE0F47D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FF388C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A0-82A3-4FD8-BF79-1B055D49F8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ADE-00F2-4D46-B8D9-029FFCE0F47D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FF388C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863F8A0-82A3-4FD8-BF79-1B055D49F8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B2F3ADE-00F2-4D46-B8D9-029FFCE0F47D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FF388C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A0-82A3-4FD8-BF79-1B055D49F8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2F3ADE-00F2-4D46-B8D9-029FFCE0F47D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PT">
              <a:solidFill>
                <a:srgbClr val="FF388C"/>
              </a:solidFill>
            </a:endParaRPr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63F8A0-82A3-4FD8-BF79-1B055D49F8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509820"/>
            <a:ext cx="4248472" cy="576064"/>
          </a:xfrm>
        </p:spPr>
        <p:txBody>
          <a:bodyPr>
            <a:normAutofit/>
          </a:bodyPr>
          <a:lstStyle/>
          <a:p>
            <a:r>
              <a:rPr lang="pt-PT" dirty="0" smtClean="0">
                <a:ln>
                  <a:solidFill>
                    <a:srgbClr val="00FF00"/>
                  </a:solidFill>
                </a:ln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Escola Secundária Manuel de Arriaga</a:t>
            </a:r>
            <a:endParaRPr lang="pt-PT" dirty="0">
              <a:ln>
                <a:solidFill>
                  <a:srgbClr val="00FF00"/>
                </a:solidFill>
              </a:ln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03053" y="266534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n>
                  <a:solidFill>
                    <a:srgbClr val="00FF00"/>
                  </a:solidFill>
                </a:ln>
                <a:solidFill>
                  <a:schemeClr val="tx2"/>
                </a:solidFill>
                <a:latin typeface="Arial Rounded MT Bold" pitchFamily="34" charset="0"/>
              </a:rPr>
              <a:t>CIDADANIA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84521" y="601025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n>
                  <a:solidFill>
                    <a:srgbClr val="00FF00"/>
                  </a:solidFill>
                </a:ln>
                <a:solidFill>
                  <a:srgbClr val="92D050"/>
                </a:solidFill>
              </a:rPr>
              <a:t>05 de janeiro de 2012</a:t>
            </a:r>
            <a:endParaRPr lang="pt-PT" dirty="0">
              <a:ln>
                <a:solidFill>
                  <a:srgbClr val="00FF0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19872" y="37170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n>
                  <a:solidFill>
                    <a:srgbClr val="00FF00"/>
                  </a:solidFill>
                </a:ln>
              </a:rPr>
              <a:t>        8ºF</a:t>
            </a:r>
            <a:endParaRPr lang="pt-PT" dirty="0">
              <a:ln>
                <a:solidFill>
                  <a:srgbClr val="00FF00"/>
                </a:solidFill>
              </a:ln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64401" y="170080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pt-PT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Actividade </a:t>
            </a:r>
            <a:r>
              <a:rPr lang="pt-PT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124587" y="5229200"/>
            <a:ext cx="32721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pt-PT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Ricardo Pereira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PT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Nº15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PT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João raposo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PT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Nº10</a:t>
            </a:r>
            <a:endParaRPr lang="pt-PT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5401"/>
            <a:ext cx="1168524" cy="22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5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pt-PT" sz="3600" dirty="0">
                <a:ln>
                  <a:solidFill>
                    <a:srgbClr val="00FF00"/>
                  </a:solidFill>
                </a:ln>
                <a:latin typeface="Arial Rounded MT Bold" pitchFamily="34" charset="0"/>
              </a:rPr>
              <a:t>Problemas </a:t>
            </a:r>
            <a:r>
              <a:rPr lang="pt-PT" sz="3600" dirty="0" smtClean="0">
                <a:ln>
                  <a:solidFill>
                    <a:srgbClr val="00FF00"/>
                  </a:solidFill>
                </a:ln>
                <a:latin typeface="Arial Rounded MT Bold" pitchFamily="34" charset="0"/>
              </a:rPr>
              <a:t>ambientais</a:t>
            </a:r>
            <a:r>
              <a:rPr lang="pt-PT" sz="3600" dirty="0">
                <a:ln>
                  <a:solidFill>
                    <a:srgbClr val="00FF00"/>
                  </a:solidFill>
                </a:ln>
                <a:latin typeface="Arial Rounded MT Bold" pitchFamily="34" charset="0"/>
              </a:rPr>
              <a:t/>
            </a:r>
            <a:br>
              <a:rPr lang="pt-PT" sz="3600" dirty="0">
                <a:ln>
                  <a:solidFill>
                    <a:srgbClr val="00FF00"/>
                  </a:solidFill>
                </a:ln>
                <a:latin typeface="Arial Rounded MT Bold" pitchFamily="34" charset="0"/>
              </a:rPr>
            </a:br>
            <a:endParaRPr lang="pt-PT" sz="3600" dirty="0">
              <a:ln>
                <a:solidFill>
                  <a:srgbClr val="00FF00"/>
                </a:solidFill>
              </a:ln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2132856"/>
            <a:ext cx="617749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PT" sz="24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 todo o mundo ouvimos falar do aquecimento </a:t>
            </a:r>
            <a:r>
              <a:rPr lang="pt-PT" sz="24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global e a radioatividade. provoca </a:t>
            </a:r>
            <a:r>
              <a:rPr lang="pt-PT" sz="24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descongelamentos de icebergs.</a:t>
            </a:r>
            <a:endParaRPr lang="pt-PT" sz="24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812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" y="469682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0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>
                <a:solidFill>
                  <a:srgbClr val="00FF00"/>
                </a:solidFill>
              </a:rPr>
              <a:t>O </a:t>
            </a:r>
            <a:r>
              <a:rPr lang="pt-PT" sz="2800" dirty="0" smtClean="0">
                <a:solidFill>
                  <a:srgbClr val="00FF00"/>
                </a:solidFill>
                <a:latin typeface="Arial Rounded MT Bold" pitchFamily="34" charset="0"/>
              </a:rPr>
              <a:t>que</a:t>
            </a:r>
            <a:r>
              <a:rPr lang="pt-PT" sz="2800" dirty="0" smtClean="0">
                <a:solidFill>
                  <a:srgbClr val="00FF00"/>
                </a:solidFill>
              </a:rPr>
              <a:t> </a:t>
            </a:r>
            <a:r>
              <a:rPr lang="pt-PT" sz="2800" dirty="0" smtClean="0">
                <a:solidFill>
                  <a:srgbClr val="00FF00"/>
                </a:solidFill>
                <a:latin typeface="Arial Rounded MT Bold" pitchFamily="34" charset="0"/>
              </a:rPr>
              <a:t>provoca a radioatividade e do aquecimento global</a:t>
            </a:r>
            <a:r>
              <a:rPr lang="pt-PT" sz="2800" dirty="0" smtClean="0">
                <a:latin typeface="Arial Rounded MT Bold" pitchFamily="34" charset="0"/>
              </a:rPr>
              <a:t>.</a:t>
            </a:r>
            <a:endParaRPr lang="pt-PT" sz="2800" dirty="0">
              <a:latin typeface="Arial Rounded MT Bold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-36512" y="1844824"/>
            <a:ext cx="7467600" cy="4525963"/>
          </a:xfrm>
        </p:spPr>
        <p:txBody>
          <a:bodyPr/>
          <a:lstStyle/>
          <a:p>
            <a:r>
              <a:rPr lang="pt-PT" dirty="0">
                <a:solidFill>
                  <a:srgbClr val="00B050"/>
                </a:solidFill>
                <a:latin typeface="Arial Rounded MT Bold" pitchFamily="34" charset="0"/>
              </a:rPr>
              <a:t>P</a:t>
            </a:r>
            <a:r>
              <a:rPr lang="pt-PT" dirty="0" smtClean="0">
                <a:solidFill>
                  <a:srgbClr val="00B050"/>
                </a:solidFill>
                <a:latin typeface="Arial Rounded MT Bold" pitchFamily="34" charset="0"/>
              </a:rPr>
              <a:t>rovocando </a:t>
            </a:r>
            <a:r>
              <a:rPr lang="pt-PT" dirty="0">
                <a:solidFill>
                  <a:srgbClr val="00B050"/>
                </a:solidFill>
                <a:latin typeface="Arial Rounded MT Bold" pitchFamily="34" charset="0"/>
              </a:rPr>
              <a:t>descongelamento de icebergs e a radioatividade provoca </a:t>
            </a:r>
            <a:r>
              <a:rPr lang="pt-PT" dirty="0" smtClean="0">
                <a:solidFill>
                  <a:srgbClr val="00B050"/>
                </a:solidFill>
                <a:latin typeface="Arial Rounded MT Bold" pitchFamily="34" charset="0"/>
              </a:rPr>
              <a:t>doenças, </a:t>
            </a:r>
            <a:r>
              <a:rPr lang="pt-PT" dirty="0">
                <a:solidFill>
                  <a:srgbClr val="00B050"/>
                </a:solidFill>
                <a:latin typeface="Arial Rounded MT Bold" pitchFamily="34" charset="0"/>
              </a:rPr>
              <a:t>como um recém nascido </a:t>
            </a:r>
            <a:r>
              <a:rPr lang="pt-PT" dirty="0" smtClean="0">
                <a:solidFill>
                  <a:srgbClr val="00B050"/>
                </a:solidFill>
                <a:latin typeface="Arial Rounded MT Bold" pitchFamily="34" charset="0"/>
              </a:rPr>
              <a:t>(nascer </a:t>
            </a:r>
            <a:r>
              <a:rPr lang="pt-PT" dirty="0">
                <a:solidFill>
                  <a:srgbClr val="00B050"/>
                </a:solidFill>
                <a:latin typeface="Arial Rounded MT Bold" pitchFamily="34" charset="0"/>
              </a:rPr>
              <a:t>deficiente </a:t>
            </a:r>
            <a:r>
              <a:rPr lang="pt-PT" dirty="0" smtClean="0">
                <a:solidFill>
                  <a:srgbClr val="00B050"/>
                </a:solidFill>
                <a:latin typeface="Arial Rounded MT Bold" pitchFamily="34" charset="0"/>
              </a:rPr>
              <a:t>).</a:t>
            </a:r>
            <a:endParaRPr lang="pt-PT" dirty="0">
              <a:solidFill>
                <a:srgbClr val="00B050"/>
              </a:solidFill>
              <a:latin typeface="Arial Rounded MT Bold" pitchFamily="34" charset="0"/>
            </a:endParaRPr>
          </a:p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7" y="4711700"/>
            <a:ext cx="217646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1701"/>
            <a:ext cx="2478119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04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384666" cy="169399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PT" sz="3200" dirty="0" smtClean="0">
                <a:ln>
                  <a:solidFill>
                    <a:srgbClr val="00FF00"/>
                  </a:solidFill>
                </a:ln>
                <a:latin typeface="Arial Rounded MT Bold" pitchFamily="34" charset="0"/>
              </a:rPr>
              <a:t>Causas da poluição do mundo.</a:t>
            </a:r>
            <a:endParaRPr lang="pt-PT" sz="3200" dirty="0">
              <a:ln>
                <a:solidFill>
                  <a:srgbClr val="00FF00"/>
                </a:solidFill>
              </a:ln>
              <a:latin typeface="Arial Rounded MT Bold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05272" y="1916832"/>
            <a:ext cx="6131024" cy="2088232"/>
          </a:xfrm>
        </p:spPr>
        <p:txBody>
          <a:bodyPr>
            <a:normAutofit fontScale="850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57200" indent="-457200"/>
            <a:r>
              <a:rPr lang="pt-PT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grande causa da poluição do mundo é : incêndios , derrames de petróleo  e cidades rodeadas de fábricas a poluir o mundo .</a:t>
            </a:r>
            <a:endParaRPr lang="pt-PT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0108"/>
            <a:ext cx="2123728" cy="194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755" y="4931888"/>
            <a:ext cx="1874244" cy="192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755" y="0"/>
            <a:ext cx="190770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0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748" y="548680"/>
            <a:ext cx="7467600" cy="1656184"/>
          </a:xfrm>
        </p:spPr>
        <p:txBody>
          <a:bodyPr>
            <a:normAutofit/>
          </a:bodyPr>
          <a:lstStyle/>
          <a:p>
            <a:r>
              <a:rPr lang="pt-PT" sz="6600" dirty="0" smtClean="0"/>
              <a:t>             </a:t>
            </a:r>
            <a:r>
              <a:rPr lang="pt-PT" sz="6600" dirty="0" smtClean="0">
                <a:solidFill>
                  <a:srgbClr val="92D050"/>
                </a:solidFill>
                <a:latin typeface="Arial Rounded MT Bold" pitchFamily="34" charset="0"/>
              </a:rPr>
              <a:t>FIM !</a:t>
            </a:r>
            <a:endParaRPr lang="pt-PT" sz="6600" dirty="0">
              <a:solidFill>
                <a:srgbClr val="92D050"/>
              </a:solidFill>
              <a:latin typeface="Arial Rounded MT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2921496" cy="292149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138</TotalTime>
  <Words>102</Words>
  <Application>Microsoft Office PowerPoint</Application>
  <PresentationFormat>Apresentação no Ecrã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Técnica</vt:lpstr>
      <vt:lpstr>Apresentação do PowerPoint</vt:lpstr>
      <vt:lpstr>Problemas ambientais </vt:lpstr>
      <vt:lpstr>O que provoca a radioatividade e do aquecimento global.</vt:lpstr>
      <vt:lpstr>Causas da poluição do mundo.</vt:lpstr>
      <vt:lpstr>             FIM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Alunos</cp:lastModifiedBy>
  <cp:revision>15</cp:revision>
  <dcterms:created xsi:type="dcterms:W3CDTF">2011-10-27T09:57:45Z</dcterms:created>
  <dcterms:modified xsi:type="dcterms:W3CDTF">2012-01-12T11:42:38Z</dcterms:modified>
</cp:coreProperties>
</file>