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303" autoAdjust="0"/>
    <p:restoredTop sz="94628" autoAdjust="0"/>
  </p:normalViewPr>
  <p:slideViewPr>
    <p:cSldViewPr>
      <p:cViewPr>
        <p:scale>
          <a:sx n="100" d="100"/>
          <a:sy n="100" d="100"/>
        </p:scale>
        <p:origin x="-7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18B9F-EFBF-4017-9CD1-C6D3D968B06C}" type="datetimeFigureOut">
              <a:rPr lang="pt-PT" smtClean="0"/>
              <a:t>12-01-2012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078B7-A6D2-439D-94CF-28FF7529271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88970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078B7-A6D2-439D-94CF-28FF75292715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9873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12-01-2012</a:t>
            </a:fld>
            <a:endParaRPr lang="pt-PT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12-01-2012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12-01-2012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12-01-2012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12-01-2012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12-01-2012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12-01-2012</a:t>
            </a:fld>
            <a:endParaRPr lang="pt-P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12-01-2012</a:t>
            </a:fld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12-01-2012</a:t>
            </a:fld>
            <a:endParaRPr lang="pt-P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12-01-2012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12-01-2012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270875-E729-438F-AD64-DA10B3256A5A}" type="datetimeFigureOut">
              <a:rPr lang="pt-PT" smtClean="0"/>
              <a:t>12-01-2012</a:t>
            </a:fld>
            <a:endParaRPr lang="pt-PT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AC85B3-BB92-4040-8F52-E774985663BC}" type="slidenum">
              <a:rPr lang="pt-PT" smtClean="0"/>
              <a:t>‹nº›</a:t>
            </a:fld>
            <a:endParaRPr lang="pt-PT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99548" y="2311710"/>
            <a:ext cx="3100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b="1" i="1" dirty="0" smtClean="0">
                <a:latin typeface="Bradley Hand ITC" pitchFamily="66" charset="0"/>
              </a:rPr>
              <a:t>Atividade 1</a:t>
            </a:r>
            <a:endParaRPr lang="pt-PT" sz="4400" b="1" i="1" dirty="0">
              <a:latin typeface="Bradley Hand ITC" pitchFamily="66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741758" y="371703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i="1" dirty="0" smtClean="0">
                <a:latin typeface="Bradley Hand ITC" pitchFamily="66" charset="0"/>
              </a:rPr>
              <a:t>Cidadania</a:t>
            </a:r>
            <a:endParaRPr lang="pt-PT" sz="2800" b="1" i="1" dirty="0">
              <a:latin typeface="Bradley Hand ITC" pitchFamily="66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835696" y="428637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i="1" dirty="0" smtClean="0">
                <a:latin typeface="Bradley Hand ITC" pitchFamily="66" charset="0"/>
              </a:rPr>
              <a:t>Escola Secundária Manuel de Arriaga</a:t>
            </a:r>
            <a:endParaRPr lang="pt-PT" b="1" i="1" dirty="0">
              <a:latin typeface="Bradley Hand ITC" pitchFamily="66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444208" y="4941168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i="1" dirty="0" smtClean="0">
                <a:latin typeface="Bradley Hand ITC" pitchFamily="66" charset="0"/>
              </a:rPr>
              <a:t>Emanuel Pinheiro nº5</a:t>
            </a:r>
          </a:p>
          <a:p>
            <a:r>
              <a:rPr lang="pt-PT" b="1" i="1" dirty="0" smtClean="0">
                <a:latin typeface="Bradley Hand ITC" pitchFamily="66" charset="0"/>
              </a:rPr>
              <a:t>Tiago Borges nº 18</a:t>
            </a:r>
          </a:p>
          <a:p>
            <a:r>
              <a:rPr lang="pt-PT" b="1" i="1" dirty="0" smtClean="0">
                <a:latin typeface="Bradley Hand ITC" pitchFamily="66" charset="0"/>
              </a:rPr>
              <a:t>8ºF</a:t>
            </a:r>
          </a:p>
          <a:p>
            <a:r>
              <a:rPr lang="pt-PT" b="1" i="1" dirty="0" smtClean="0">
                <a:latin typeface="Bradley Hand ITC" pitchFamily="66" charset="0"/>
              </a:rPr>
              <a:t>5/Janeiro/2012</a:t>
            </a:r>
            <a:endParaRPr lang="pt-PT" b="1" i="1" dirty="0">
              <a:latin typeface="Bradley Hand ITC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763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9512" y="5260118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i="1" dirty="0" smtClean="0">
                <a:latin typeface="Bradley Hand ITC" pitchFamily="66" charset="0"/>
              </a:rPr>
              <a:t>Professores:</a:t>
            </a:r>
          </a:p>
          <a:p>
            <a:r>
              <a:rPr lang="pt-PT" b="1" i="1" dirty="0" smtClean="0">
                <a:latin typeface="Bradley Hand ITC" pitchFamily="66" charset="0"/>
              </a:rPr>
              <a:t>Ana Aguiar</a:t>
            </a:r>
          </a:p>
          <a:p>
            <a:r>
              <a:rPr lang="pt-PT" b="1" i="1" dirty="0" smtClean="0">
                <a:latin typeface="Bradley Hand ITC" pitchFamily="66" charset="0"/>
              </a:rPr>
              <a:t>Sancho Cabo</a:t>
            </a:r>
            <a:endParaRPr lang="es-ES_tradnl" b="1" i="1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75097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68931"/>
            <a:ext cx="5451301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71" name="CaixaDeTexto 2070"/>
          <p:cNvSpPr txBox="1"/>
          <p:nvPr/>
        </p:nvSpPr>
        <p:spPr>
          <a:xfrm>
            <a:off x="1043608" y="1333027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i="1" dirty="0" smtClean="0">
                <a:latin typeface="Bradley Hand ITC" pitchFamily="66" charset="0"/>
              </a:rPr>
              <a:t>Abriu um  buraco na camada de Ozono graças ao uso </a:t>
            </a:r>
            <a:r>
              <a:rPr lang="pt-PT" sz="2000" b="1" i="1" dirty="0">
                <a:latin typeface="Bradley Hand ITC" pitchFamily="66" charset="0"/>
              </a:rPr>
              <a:t>de Sprays </a:t>
            </a:r>
            <a:r>
              <a:rPr lang="pt-PT" sz="2000" b="1" i="1" dirty="0" smtClean="0">
                <a:latin typeface="Bradley Hand ITC" pitchFamily="66" charset="0"/>
              </a:rPr>
              <a:t>domésticos </a:t>
            </a:r>
            <a:r>
              <a:rPr lang="pt-PT" sz="2000" b="1" i="1" dirty="0">
                <a:latin typeface="Bradley Hand ITC" pitchFamily="66" charset="0"/>
              </a:rPr>
              <a:t>porque contêm CFC </a:t>
            </a:r>
            <a:r>
              <a:rPr lang="pt-PT" sz="2000" b="1" i="1" dirty="0" smtClean="0">
                <a:latin typeface="Bradley Hand ITC" pitchFamily="66" charset="0"/>
              </a:rPr>
              <a:t>(clorofluorcarbonetos).</a:t>
            </a:r>
            <a:endParaRPr lang="pt-PT" sz="2000" b="1" i="1" dirty="0">
              <a:latin typeface="Bradley Hand ITC" pitchFamily="66" charset="0"/>
            </a:endParaRPr>
          </a:p>
        </p:txBody>
      </p:sp>
      <p:sp>
        <p:nvSpPr>
          <p:cNvPr id="2072" name="CaixaDeTexto 2071"/>
          <p:cNvSpPr txBox="1"/>
          <p:nvPr/>
        </p:nvSpPr>
        <p:spPr>
          <a:xfrm>
            <a:off x="323528" y="213285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i="1" dirty="0" smtClean="0">
                <a:latin typeface="Bradley Hand ITC" pitchFamily="66" charset="0"/>
              </a:rPr>
              <a:t>Solução:</a:t>
            </a:r>
            <a:endParaRPr lang="pt-PT" sz="3600" b="1" i="1" dirty="0">
              <a:latin typeface="Bradley Hand ITC" pitchFamily="66" charset="0"/>
            </a:endParaRPr>
          </a:p>
        </p:txBody>
      </p:sp>
      <p:sp>
        <p:nvSpPr>
          <p:cNvPr id="2073" name="CaixaDeTexto 2072"/>
          <p:cNvSpPr txBox="1"/>
          <p:nvPr/>
        </p:nvSpPr>
        <p:spPr>
          <a:xfrm>
            <a:off x="467544" y="2636912"/>
            <a:ext cx="7447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-</a:t>
            </a:r>
            <a:r>
              <a:rPr lang="pt-PT" b="1" i="1" dirty="0" smtClean="0">
                <a:latin typeface="Bradley Hand ITC" pitchFamily="66" charset="0"/>
              </a:rPr>
              <a:t>Diminuir o uso de Sprays domésticos , e de substâncias que contenham CFC.</a:t>
            </a:r>
            <a:endParaRPr lang="pt-PT" b="1" i="1" dirty="0">
              <a:latin typeface="Bradley Hand ITC" pitchFamily="66" charset="0"/>
            </a:endParaRPr>
          </a:p>
        </p:txBody>
      </p:sp>
      <p:pic>
        <p:nvPicPr>
          <p:cNvPr id="2074" name="Imagem 207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233128"/>
            <a:ext cx="2407538" cy="23353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442" y="3376102"/>
            <a:ext cx="2191051" cy="319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65" y="4075587"/>
            <a:ext cx="3297000" cy="2492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37" y="3128005"/>
            <a:ext cx="333375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inal de proibição 1"/>
          <p:cNvSpPr/>
          <p:nvPr/>
        </p:nvSpPr>
        <p:spPr>
          <a:xfrm>
            <a:off x="467544" y="3276508"/>
            <a:ext cx="3024336" cy="3170093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83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1" grpId="0"/>
      <p:bldP spid="2072" grpId="0"/>
      <p:bldP spid="2073" grpId="0"/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93692"/>
            <a:ext cx="534919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89165" y="1360736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i="1" dirty="0" smtClean="0">
                <a:latin typeface="Bradley Hand ITC" pitchFamily="66" charset="0"/>
              </a:rPr>
              <a:t>O aquecimento global acontece devido aos gases que saem dos tubos de escape e das chaminés das fabricas.</a:t>
            </a:r>
            <a:endParaRPr lang="pt-PT" sz="2400" b="1" i="1" dirty="0">
              <a:latin typeface="Bradley Hand ITC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7544" y="2384903"/>
            <a:ext cx="3158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i="1" dirty="0" smtClean="0">
                <a:latin typeface="Bradley Hand ITC" pitchFamily="66" charset="0"/>
              </a:rPr>
              <a:t>Solução:</a:t>
            </a:r>
            <a:endParaRPr lang="pt-PT" sz="4000" b="1" i="1" dirty="0">
              <a:latin typeface="Bradley Hand ITC" pitchFamily="66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850" y="4319397"/>
            <a:ext cx="3598622" cy="244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2" y="4274093"/>
            <a:ext cx="2637522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11559" y="3212976"/>
            <a:ext cx="82624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i="1" dirty="0" smtClean="0">
                <a:latin typeface="Bradley Hand ITC" pitchFamily="66" charset="0"/>
              </a:rPr>
              <a:t>-Diminuir o combustível e andar mais de bicicleta , de autocarro ou carro elétrico.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471630"/>
            <a:ext cx="2133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6" y="4201224"/>
            <a:ext cx="4320480" cy="250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26" y="4210724"/>
            <a:ext cx="2413279" cy="253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66407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755576" y="1008191"/>
            <a:ext cx="574238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b="1" i="1" dirty="0">
              <a:latin typeface="Bradley Hand ITC" pitchFamily="66" charset="0"/>
            </a:endParaRPr>
          </a:p>
          <a:p>
            <a:r>
              <a:rPr lang="pt-PT" sz="2000" b="1" i="1" dirty="0">
                <a:latin typeface="Bradley Hand ITC" pitchFamily="66" charset="0"/>
              </a:rPr>
              <a:t>     O aumento de ruídos no ambiente que nos rodeia provocou uma nova forma de poluição – a poluição sonora</a:t>
            </a:r>
            <a:r>
              <a:rPr lang="pt-PT" b="1" i="1" dirty="0">
                <a:latin typeface="Bradley Hand ITC" pitchFamily="66" charset="0"/>
              </a:rPr>
              <a:t>.</a:t>
            </a:r>
          </a:p>
          <a:p>
            <a:endParaRPr lang="pt-PT" dirty="0"/>
          </a:p>
          <a:p>
            <a:r>
              <a:rPr lang="pt-PT" dirty="0"/>
              <a:t>      </a:t>
            </a:r>
          </a:p>
          <a:p>
            <a:endParaRPr lang="pt-PT" dirty="0"/>
          </a:p>
          <a:p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2915816" y="332656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 smtClean="0"/>
              <a:t>Poluição sonora</a:t>
            </a:r>
            <a:endParaRPr lang="pt-PT" sz="36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611560" y="2604963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 smtClean="0"/>
              <a:t>Solução</a:t>
            </a:r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738095" y="340884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i="1" dirty="0" smtClean="0">
                <a:latin typeface="Bradley Hand ITC" pitchFamily="66" charset="0"/>
              </a:rPr>
              <a:t>-Não ouvir musica sem fones, não bossinar a noite</a:t>
            </a:r>
            <a:r>
              <a:rPr lang="pt-PT" dirty="0" smtClean="0"/>
              <a:t>.</a:t>
            </a:r>
            <a:endParaRPr lang="pt-P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06" y="486916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232" y="4973935"/>
            <a:ext cx="23241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00563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31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51720" y="1412776"/>
            <a:ext cx="532859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3900" b="1" i="1" dirty="0" smtClean="0"/>
              <a:t>fim</a:t>
            </a:r>
            <a:endParaRPr lang="pt-PT" sz="23900" b="1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718" y="4445527"/>
            <a:ext cx="2225824" cy="222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</TotalTime>
  <Words>135</Words>
  <Application>Microsoft Office PowerPoint</Application>
  <PresentationFormat>Apresentação no Ecrã (4:3)</PresentationFormat>
  <Paragraphs>25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6" baseType="lpstr">
      <vt:lpstr>Fluxo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Alunos</dc:creator>
  <cp:lastModifiedBy>Alunos</cp:lastModifiedBy>
  <cp:revision>13</cp:revision>
  <dcterms:created xsi:type="dcterms:W3CDTF">2012-01-05T10:45:11Z</dcterms:created>
  <dcterms:modified xsi:type="dcterms:W3CDTF">2012-01-12T11:38:55Z</dcterms:modified>
</cp:coreProperties>
</file>