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1/12/2012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PT" sz="4400" dirty="0" smtClean="0"/>
              <a:t>Cidadania</a:t>
            </a:r>
            <a:endParaRPr lang="pt-PT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559424" cy="1066800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>Miguel Rosa(nº13) e Diogo Ribeiro(nº6)</a:t>
            </a:r>
          </a:p>
          <a:p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>8ºF</a:t>
            </a: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60" y="12615"/>
            <a:ext cx="1407159" cy="273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2155751" y="620688"/>
            <a:ext cx="3938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Atividade 1</a:t>
            </a:r>
            <a:endParaRPr lang="pt-PT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1682285" y="5934670"/>
            <a:ext cx="6162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PT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5 de janeiro de 2012</a:t>
            </a:r>
            <a:endParaRPr lang="pt-PT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311735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 dirty="0" smtClean="0">
                <a:hlinkClick r:id="rId2" action="ppaction://hlinksldjump"/>
              </a:rPr>
              <a:t>Aquecimento Global</a:t>
            </a:r>
            <a:endParaRPr lang="pt-PT" dirty="0" smtClean="0"/>
          </a:p>
          <a:p>
            <a:endParaRPr lang="pt-PT" b="1" dirty="0" smtClean="0"/>
          </a:p>
          <a:p>
            <a:endParaRPr lang="pt-PT" b="1" dirty="0"/>
          </a:p>
          <a:p>
            <a:pPr marL="0" indent="0">
              <a:buNone/>
            </a:pPr>
            <a:r>
              <a:rPr lang="pt-PT" b="1" dirty="0" smtClean="0">
                <a:hlinkClick r:id="rId3" action="ppaction://hlinksldjump"/>
              </a:rPr>
              <a:t>Indústria madeireira</a:t>
            </a:r>
            <a:endParaRPr lang="pt-PT" b="1" dirty="0" smtClean="0"/>
          </a:p>
          <a:p>
            <a:endParaRPr lang="pt-PT" b="1" dirty="0" smtClean="0"/>
          </a:p>
          <a:p>
            <a:endParaRPr lang="pt-PT" b="1" dirty="0"/>
          </a:p>
          <a:p>
            <a:endParaRPr lang="pt-PT" b="1" dirty="0" smtClean="0"/>
          </a:p>
          <a:p>
            <a:pPr marL="0" indent="0">
              <a:buNone/>
            </a:pPr>
            <a:r>
              <a:rPr lang="pt-PT" b="1" dirty="0" smtClean="0">
                <a:hlinkClick r:id="rId4" action="ppaction://hlinksldjump"/>
              </a:rPr>
              <a:t>Poluição das águas do mar</a:t>
            </a:r>
            <a:endParaRPr lang="pt-PT" b="1" dirty="0"/>
          </a:p>
        </p:txBody>
      </p:sp>
      <p:sp>
        <p:nvSpPr>
          <p:cNvPr id="4" name="Rectângulo 3"/>
          <p:cNvSpPr/>
          <p:nvPr/>
        </p:nvSpPr>
        <p:spPr>
          <a:xfrm>
            <a:off x="323528" y="188640"/>
            <a:ext cx="6585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Problemas ambientais</a:t>
            </a:r>
            <a:endParaRPr lang="pt-P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68755"/>
            <a:ext cx="1907704" cy="228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49861"/>
            <a:ext cx="1907704" cy="181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82919"/>
            <a:ext cx="1907704" cy="208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95565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O aquecimento Global é o aumento da temperatura média por causa da poluição mas principalmente da queima de combustíveis fosseis e desflorestação.</a:t>
            </a:r>
          </a:p>
          <a:p>
            <a:endParaRPr lang="pt-PT" dirty="0" smtClean="0"/>
          </a:p>
          <a:p>
            <a:r>
              <a:rPr lang="pt-PT" dirty="0" smtClean="0"/>
              <a:t>Consequências :</a:t>
            </a:r>
          </a:p>
          <a:p>
            <a:pPr>
              <a:buNone/>
            </a:pPr>
            <a:r>
              <a:rPr lang="pt-PT" dirty="0" smtClean="0"/>
              <a:t> Subida dos níveis do mar </a:t>
            </a:r>
          </a:p>
          <a:p>
            <a:pPr>
              <a:buNone/>
            </a:pPr>
            <a:r>
              <a:rPr lang="pt-PT" dirty="0" smtClean="0"/>
              <a:t>Destruição de habitats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Para podermos contornar o aquecimento global teríamos de poluir </a:t>
            </a:r>
            <a:r>
              <a:rPr lang="pt-PT" dirty="0" smtClean="0"/>
              <a:t>menos, reciclar </a:t>
            </a:r>
            <a:r>
              <a:rPr lang="pt-PT" dirty="0" smtClean="0"/>
              <a:t>e preservar as Florestas. </a:t>
            </a:r>
            <a:endParaRPr lang="pt-PT" dirty="0"/>
          </a:p>
        </p:txBody>
      </p:sp>
      <p:pic>
        <p:nvPicPr>
          <p:cNvPr id="205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564" y="4564"/>
            <a:ext cx="620688" cy="61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33925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5768" y="4725144"/>
            <a:ext cx="208823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70868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/>
          <a:lstStyle/>
          <a:p>
            <a:r>
              <a:rPr lang="pt-PT" dirty="0" smtClean="0"/>
              <a:t>O constante uso da madeira tem levado ao abate de várias florestas nos últimos tempos.</a:t>
            </a:r>
          </a:p>
          <a:p>
            <a:endParaRPr lang="pt-PT" dirty="0"/>
          </a:p>
          <a:p>
            <a:pPr marL="0" indent="0">
              <a:buNone/>
            </a:pPr>
            <a:r>
              <a:rPr lang="pt-PT" b="1" dirty="0" smtClean="0"/>
              <a:t>Consequências:</a:t>
            </a:r>
          </a:p>
          <a:p>
            <a:r>
              <a:rPr lang="pt-PT" dirty="0" smtClean="0"/>
              <a:t>Desflorestação</a:t>
            </a:r>
          </a:p>
          <a:p>
            <a:r>
              <a:rPr lang="pt-PT" dirty="0" smtClean="0"/>
              <a:t>Destruição de Habitats de várias espécies </a:t>
            </a:r>
          </a:p>
          <a:p>
            <a:endParaRPr lang="pt-PT" dirty="0" smtClean="0"/>
          </a:p>
          <a:p>
            <a:endParaRPr lang="pt-PT" dirty="0"/>
          </a:p>
          <a:p>
            <a:r>
              <a:rPr lang="pt-PT" dirty="0" smtClean="0"/>
              <a:t>Para preservar as árvores podemos reduzir o seu abate, plantar árvores e tentar reutilizar madeira</a:t>
            </a:r>
          </a:p>
          <a:p>
            <a:endParaRPr lang="pt-PT" dirty="0"/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0" y="0"/>
            <a:ext cx="620688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50101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29200"/>
            <a:ext cx="26384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46124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pt-PT" sz="2200" dirty="0" smtClean="0"/>
              <a:t>Quando há derramamentos de petróleo várias espécies de peixes morrem por falta de oxigénio pois a luz não passa o petróleo e por isso as plantas não realizam a fotossíntese. Os esgotos são uma forte contaminação dos oceanos juntamente com o ser Humano que atira para o mar todos os dias tanto lixo.</a:t>
            </a:r>
          </a:p>
          <a:p>
            <a:endParaRPr lang="pt-PT" sz="2200" dirty="0" smtClean="0"/>
          </a:p>
          <a:p>
            <a:r>
              <a:rPr lang="pt-PT" sz="2200" dirty="0" err="1" smtClean="0"/>
              <a:t>Consequênsias</a:t>
            </a:r>
            <a:r>
              <a:rPr lang="pt-PT" sz="2200" dirty="0" smtClean="0"/>
              <a:t>:</a:t>
            </a:r>
          </a:p>
          <a:p>
            <a:r>
              <a:rPr lang="pt-PT" sz="2200" dirty="0" smtClean="0"/>
              <a:t>Morte de todo o tipo de ser vivos aquáticos e certas aves</a:t>
            </a:r>
          </a:p>
          <a:p>
            <a:pPr>
              <a:buNone/>
            </a:pPr>
            <a:endParaRPr lang="pt-PT" sz="2200" dirty="0" smtClean="0"/>
          </a:p>
          <a:p>
            <a:pPr>
              <a:buNone/>
            </a:pPr>
            <a:r>
              <a:rPr lang="pt-PT" sz="2200" dirty="0" smtClean="0"/>
              <a:t>Para parar a contaminação dos mares devemos tentar não atirar nada para </a:t>
            </a:r>
            <a:r>
              <a:rPr lang="pt-PT" sz="2200" dirty="0" smtClean="0"/>
              <a:t>este, tentar não usar barco a motor. </a:t>
            </a:r>
            <a:endParaRPr lang="pt-PT" sz="2200" dirty="0"/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537" y="-14461"/>
            <a:ext cx="707155" cy="70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5013177"/>
            <a:ext cx="2627785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013177"/>
            <a:ext cx="277180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46630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sz="8000" dirty="0" smtClean="0"/>
              <a:t>Fim</a:t>
            </a:r>
            <a:endParaRPr lang="pt-PT" sz="8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4425"/>
            <a:ext cx="18573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lmo">
  <a:themeElements>
    <a:clrScheme name="Colmo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mo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149</TotalTime>
  <Words>210</Words>
  <Application>Microsoft Office PowerPoint</Application>
  <PresentationFormat>Apresentação no Ecrã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Colmo</vt:lpstr>
      <vt:lpstr>Cidadania</vt:lpstr>
      <vt:lpstr>Apresentação do PowerPoint</vt:lpstr>
      <vt:lpstr>Apresentação do PowerPoint</vt:lpstr>
      <vt:lpstr>Apresentação do PowerPoint</vt:lpstr>
      <vt:lpstr>Apresentação do PowerPoint</vt:lpstr>
      <vt:lpstr>Fim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Cidadania</dc:title>
  <dc:creator>Alunos</dc:creator>
  <cp:lastModifiedBy>Alunos</cp:lastModifiedBy>
  <cp:revision>14</cp:revision>
  <dcterms:created xsi:type="dcterms:W3CDTF">2012-01-05T10:48:28Z</dcterms:created>
  <dcterms:modified xsi:type="dcterms:W3CDTF">2012-01-12T11:37:15Z</dcterms:modified>
</cp:coreProperties>
</file>